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4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5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6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7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8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9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0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06" r:id="rId2"/>
    <p:sldMasterId id="2147483886" r:id="rId3"/>
    <p:sldMasterId id="2147484043" r:id="rId4"/>
    <p:sldMasterId id="2147484057" r:id="rId5"/>
    <p:sldMasterId id="2147484069" r:id="rId6"/>
    <p:sldMasterId id="2147484081" r:id="rId7"/>
    <p:sldMasterId id="2147484132" r:id="rId8"/>
    <p:sldMasterId id="2147484145" r:id="rId9"/>
    <p:sldMasterId id="2147484158" r:id="rId10"/>
    <p:sldMasterId id="2147484172" r:id="rId11"/>
  </p:sldMasterIdLst>
  <p:notesMasterIdLst>
    <p:notesMasterId r:id="rId46"/>
  </p:notesMasterIdLst>
  <p:handoutMasterIdLst>
    <p:handoutMasterId r:id="rId47"/>
  </p:handoutMasterIdLst>
  <p:sldIdLst>
    <p:sldId id="311" r:id="rId12"/>
    <p:sldId id="286" r:id="rId13"/>
    <p:sldId id="394" r:id="rId14"/>
    <p:sldId id="336" r:id="rId15"/>
    <p:sldId id="463" r:id="rId16"/>
    <p:sldId id="464" r:id="rId17"/>
    <p:sldId id="426" r:id="rId18"/>
    <p:sldId id="413" r:id="rId19"/>
    <p:sldId id="427" r:id="rId20"/>
    <p:sldId id="277" r:id="rId21"/>
    <p:sldId id="278" r:id="rId22"/>
    <p:sldId id="448" r:id="rId23"/>
    <p:sldId id="450" r:id="rId24"/>
    <p:sldId id="452" r:id="rId25"/>
    <p:sldId id="451" r:id="rId26"/>
    <p:sldId id="469" r:id="rId27"/>
    <p:sldId id="471" r:id="rId28"/>
    <p:sldId id="472" r:id="rId29"/>
    <p:sldId id="473" r:id="rId30"/>
    <p:sldId id="465" r:id="rId31"/>
    <p:sldId id="466" r:id="rId32"/>
    <p:sldId id="467" r:id="rId33"/>
    <p:sldId id="468" r:id="rId34"/>
    <p:sldId id="470" r:id="rId35"/>
    <p:sldId id="453" r:id="rId36"/>
    <p:sldId id="455" r:id="rId37"/>
    <p:sldId id="456" r:id="rId38"/>
    <p:sldId id="433" r:id="rId39"/>
    <p:sldId id="364" r:id="rId40"/>
    <p:sldId id="283" r:id="rId41"/>
    <p:sldId id="474" r:id="rId42"/>
    <p:sldId id="475" r:id="rId43"/>
    <p:sldId id="476" r:id="rId44"/>
    <p:sldId id="477" r:id="rId45"/>
  </p:sldIdLst>
  <p:sldSz cx="9144000" cy="5143500" type="screen16x9"/>
  <p:notesSz cx="6864350" cy="9996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ена Денисламова" initials="ЕД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53" autoAdjust="0"/>
  </p:normalViewPr>
  <p:slideViewPr>
    <p:cSldViewPr>
      <p:cViewPr>
        <p:scale>
          <a:sx n="150" d="100"/>
          <a:sy n="150" d="100"/>
        </p:scale>
        <p:origin x="-492" y="-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1"/>
            <c:bubble3D val="0"/>
            <c:spPr>
              <a:solidFill>
                <a:srgbClr val="4F81BD">
                  <a:lumMod val="20000"/>
                  <a:lumOff val="80000"/>
                </a:srgb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b="1"/>
                      <a:t>121</a:t>
                    </a:r>
                    <a:r>
                      <a:rPr lang="en-US"/>
                      <a:t>; 34%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b="1"/>
                      <a:t>237</a:t>
                    </a:r>
                    <a:r>
                      <a:rPr lang="en-US"/>
                      <a:t>; 66%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Лист1!$C$14:$D$14</c:f>
              <c:strCache>
                <c:ptCount val="2"/>
                <c:pt idx="0">
                  <c:v>Используемые схемы</c:v>
                </c:pt>
                <c:pt idx="1">
                  <c:v>Неиспользуемые схемы</c:v>
                </c:pt>
              </c:strCache>
            </c:strRef>
          </c:cat>
          <c:val>
            <c:numRef>
              <c:f>Лист1!$C$15:$D$15</c:f>
              <c:numCache>
                <c:formatCode>General</c:formatCode>
                <c:ptCount val="2"/>
                <c:pt idx="0">
                  <c:v>121</c:v>
                </c:pt>
                <c:pt idx="1">
                  <c:v>237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9BBB59">
                  <a:lumMod val="50000"/>
                </a:srgbClr>
              </a:solidFill>
            </c:spPr>
          </c:dPt>
          <c:dPt>
            <c:idx val="1"/>
            <c:bubble3D val="0"/>
            <c:spPr>
              <a:solidFill>
                <a:srgbClr val="9BBB59">
                  <a:lumMod val="40000"/>
                  <a:lumOff val="60000"/>
                </a:srgb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b="1"/>
                      <a:t>87</a:t>
                    </a:r>
                    <a:r>
                      <a:rPr lang="en-US"/>
                      <a:t>; 24%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b="1"/>
                      <a:t>275</a:t>
                    </a:r>
                    <a:r>
                      <a:rPr lang="en-US"/>
                      <a:t>; 76%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Лист1!$E$14:$F$14</c:f>
              <c:strCache>
                <c:ptCount val="2"/>
                <c:pt idx="0">
                  <c:v>Используемые схемы</c:v>
                </c:pt>
                <c:pt idx="1">
                  <c:v>Неиспользуемые схемы</c:v>
                </c:pt>
              </c:strCache>
            </c:strRef>
          </c:cat>
          <c:val>
            <c:numRef>
              <c:f>Лист1!$E$15:$F$15</c:f>
              <c:numCache>
                <c:formatCode>General</c:formatCode>
                <c:ptCount val="2"/>
                <c:pt idx="0">
                  <c:v>87</c:v>
                </c:pt>
                <c:pt idx="1">
                  <c:v>275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t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4977" cy="5001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4" tIns="45716" rIns="91424" bIns="45716" anchor="t" anchorCtr="0" compatLnSpc="1"/>
          <a:lstStyle/>
          <a:p>
            <a:pPr defTabSz="889083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3887794" y="0"/>
            <a:ext cx="2974977" cy="5001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4" tIns="45716" rIns="91424" bIns="45716" anchor="t" anchorCtr="0" compatLnSpc="1"/>
          <a:lstStyle/>
          <a:p>
            <a:pPr algn="r" defTabSz="889083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F39B7E9-1C60-48E0-8C2E-7F18C9C1DF44}" type="datetime1">
              <a:rPr lang="ru-RU" sz="1200">
                <a:solidFill>
                  <a:srgbClr val="000000"/>
                </a:solidFill>
                <a:latin typeface="Calibri"/>
              </a:rPr>
              <a:pPr algn="r" defTabSz="889083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20.02.2019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9494757"/>
            <a:ext cx="2974977" cy="5001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4" tIns="45716" rIns="91424" bIns="45716" anchor="b" anchorCtr="0" compatLnSpc="1"/>
          <a:lstStyle/>
          <a:p>
            <a:pPr defTabSz="889083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3887794" y="9494757"/>
            <a:ext cx="2974977" cy="5001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4" tIns="45716" rIns="91424" bIns="45716" anchor="b" anchorCtr="0" compatLnSpc="1"/>
          <a:lstStyle/>
          <a:p>
            <a:pPr algn="r" defTabSz="889083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53F514B-99A0-45B0-A250-EDAC91F16D95}" type="slidenum">
              <a:pPr algn="r" defTabSz="889083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66191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4553" cy="499828"/>
          </a:xfrm>
          <a:prstGeom prst="rect">
            <a:avLst/>
          </a:prstGeom>
          <a:noFill/>
          <a:ln>
            <a:noFill/>
          </a:ln>
        </p:spPr>
        <p:txBody>
          <a:bodyPr vert="horz" wrap="square" lIns="96323" tIns="48162" rIns="96323" bIns="48162" anchor="t" anchorCtr="0" compatLnSpc="1"/>
          <a:lstStyle>
            <a:lvl1pPr marL="0" marR="0" lvl="0" indent="0" algn="l" defTabSz="88908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ru-RU"/>
          </a:p>
        </p:txBody>
      </p:sp>
      <p:sp>
        <p:nvSpPr>
          <p:cNvPr id="3" name="Дата 2"/>
          <p:cNvSpPr txBox="1">
            <a:spLocks noGrp="1"/>
          </p:cNvSpPr>
          <p:nvPr>
            <p:ph type="dt" idx="1"/>
          </p:nvPr>
        </p:nvSpPr>
        <p:spPr>
          <a:xfrm>
            <a:off x="3888208" y="0"/>
            <a:ext cx="2974553" cy="499828"/>
          </a:xfrm>
          <a:prstGeom prst="rect">
            <a:avLst/>
          </a:prstGeom>
          <a:noFill/>
          <a:ln>
            <a:noFill/>
          </a:ln>
        </p:spPr>
        <p:txBody>
          <a:bodyPr vert="horz" wrap="square" lIns="96323" tIns="48162" rIns="96323" bIns="48162" anchor="t" anchorCtr="0" compatLnSpc="1"/>
          <a:lstStyle>
            <a:lvl1pPr marL="0" marR="0" lvl="0" indent="0" algn="r" defTabSz="88908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497848D2-055E-449B-B391-855895A8E23C}" type="datetime1">
              <a:rPr lang="ru-RU"/>
              <a:pPr lvl="0"/>
              <a:t>20.02.2019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425" y="749300"/>
            <a:ext cx="6667500" cy="3751263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Заметки 4"/>
          <p:cNvSpPr txBox="1">
            <a:spLocks noGrp="1"/>
          </p:cNvSpPr>
          <p:nvPr>
            <p:ph type="body" sz="quarter" idx="3"/>
          </p:nvPr>
        </p:nvSpPr>
        <p:spPr>
          <a:xfrm>
            <a:off x="686435" y="4748336"/>
            <a:ext cx="5491482" cy="4498419"/>
          </a:xfrm>
          <a:prstGeom prst="rect">
            <a:avLst/>
          </a:prstGeom>
          <a:noFill/>
          <a:ln>
            <a:noFill/>
          </a:ln>
        </p:spPr>
        <p:txBody>
          <a:bodyPr vert="horz" wrap="square" lIns="96323" tIns="48162" rIns="96323" bIns="48162" anchor="t" anchorCtr="0" compatLnSpc="1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9494928"/>
            <a:ext cx="2974553" cy="499828"/>
          </a:xfrm>
          <a:prstGeom prst="rect">
            <a:avLst/>
          </a:prstGeom>
          <a:noFill/>
          <a:ln>
            <a:noFill/>
          </a:ln>
        </p:spPr>
        <p:txBody>
          <a:bodyPr vert="horz" wrap="square" lIns="96323" tIns="48162" rIns="96323" bIns="48162" anchor="b" anchorCtr="0" compatLnSpc="1"/>
          <a:lstStyle>
            <a:lvl1pPr marL="0" marR="0" lvl="0" indent="0" algn="l" defTabSz="88908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3888208" y="9494928"/>
            <a:ext cx="2974553" cy="499828"/>
          </a:xfrm>
          <a:prstGeom prst="rect">
            <a:avLst/>
          </a:prstGeom>
          <a:noFill/>
          <a:ln>
            <a:noFill/>
          </a:ln>
        </p:spPr>
        <p:txBody>
          <a:bodyPr vert="horz" wrap="square" lIns="96323" tIns="48162" rIns="96323" bIns="48162" anchor="b" anchorCtr="0" compatLnSpc="1"/>
          <a:lstStyle>
            <a:lvl1pPr marL="0" marR="0" lvl="0" indent="0" algn="r" defTabSz="88908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3318888D-73AB-43DA-87C1-5A22E83D32F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3420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50800" y="725488"/>
            <a:ext cx="6470650" cy="3640137"/>
          </a:xfrm>
        </p:spPr>
      </p:sp>
      <p:sp>
        <p:nvSpPr>
          <p:cNvPr id="3" name="Rectangle 3"/>
          <p:cNvSpPr txBox="1">
            <a:spLocks noGrp="1"/>
          </p:cNvSpPr>
          <p:nvPr>
            <p:ph type="body" sz="quarter" idx="1"/>
          </p:nvPr>
        </p:nvSpPr>
        <p:spPr>
          <a:xfrm>
            <a:off x="659123" y="4605685"/>
            <a:ext cx="5250058" cy="436505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 txBox="1"/>
          <p:nvPr/>
        </p:nvSpPr>
        <p:spPr>
          <a:xfrm>
            <a:off x="0" y="0"/>
            <a:ext cx="2846264" cy="484787"/>
          </a:xfrm>
          <a:prstGeom prst="rect">
            <a:avLst/>
          </a:prstGeom>
          <a:noFill/>
          <a:ln>
            <a:noFill/>
          </a:ln>
        </p:spPr>
        <p:txBody>
          <a:bodyPr vert="horz" wrap="square" lIns="92903" tIns="46452" rIns="92903" bIns="46452" anchor="t" anchorCtr="0" compatLnSpc="1"/>
          <a:lstStyle/>
          <a:p>
            <a:pPr defTabSz="88903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300" kern="0">
                <a:solidFill>
                  <a:srgbClr val="000000"/>
                </a:solidFill>
                <a:latin typeface="Calibri"/>
              </a:rPr>
              <a:t>1,2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2388" y="727075"/>
            <a:ext cx="6464300" cy="3635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9872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8425" y="749300"/>
            <a:ext cx="6667500" cy="3751263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Times New Roman"/>
              </a:rPr>
              <a:t>Услуга "Биопсия" или услуга посещения врача-</a:t>
            </a:r>
            <a:r>
              <a:rPr lang="ru-RU" dirty="0" err="1">
                <a:latin typeface="Times New Roman"/>
                <a:ea typeface="Times New Roman"/>
              </a:rPr>
              <a:t>онко</a:t>
            </a:r>
            <a:r>
              <a:rPr lang="ru-RU" dirty="0">
                <a:latin typeface="Times New Roman"/>
                <a:ea typeface="Times New Roman"/>
              </a:rPr>
              <a:t> </a:t>
            </a:r>
          </a:p>
          <a:p>
            <a:r>
              <a:rPr lang="ru-RU" dirty="0">
                <a:latin typeface="Times New Roman"/>
                <a:ea typeface="Times New Roman"/>
              </a:rPr>
              <a:t>лога с любым диагнозом </a:t>
            </a:r>
          </a:p>
          <a:p>
            <a:r>
              <a:rPr lang="ru-RU" dirty="0">
                <a:latin typeface="Times New Roman"/>
                <a:ea typeface="Times New Roman"/>
              </a:rPr>
              <a:t>Более 7</a:t>
            </a:r>
          </a:p>
          <a:p>
            <a:r>
              <a:rPr lang="ru-RU" dirty="0">
                <a:latin typeface="Times New Roman"/>
                <a:ea typeface="Times New Roman"/>
              </a:rPr>
              <a:t>календарных дней между Датами окончания случая 1 и услуги 2 или отсутствует услуга 2</a:t>
            </a:r>
          </a:p>
          <a:p>
            <a:r>
              <a:rPr lang="ru-RU" dirty="0">
                <a:latin typeface="Times New Roman"/>
              </a:rPr>
              <a:t> 1.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6869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064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2388" y="727075"/>
            <a:ext cx="6464300" cy="3635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 По данным мониторинга</a:t>
            </a:r>
            <a:r>
              <a:rPr lang="ru-RU" baseline="0" dirty="0"/>
              <a:t> </a:t>
            </a:r>
            <a:r>
              <a:rPr lang="ru-RU" dirty="0"/>
              <a:t>ОИС «ОНКОР»</a:t>
            </a:r>
          </a:p>
        </p:txBody>
      </p:sp>
    </p:spTree>
    <p:extLst>
      <p:ext uri="{BB962C8B-B14F-4D97-AF65-F5344CB8AC3E}">
        <p14:creationId xmlns:p14="http://schemas.microsoft.com/office/powerpoint/2010/main" val="3193134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8425" y="749300"/>
            <a:ext cx="6667500" cy="3749675"/>
          </a:xfrm>
          <a:ln/>
        </p:spPr>
      </p:sp>
      <p:sp>
        <p:nvSpPr>
          <p:cNvPr id="93187" name="Заметки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dirty="0"/>
              <a:t>2018</a:t>
            </a:r>
            <a:endParaRPr altLang="ru-RU" dirty="0"/>
          </a:p>
        </p:txBody>
      </p:sp>
    </p:spTree>
    <p:extLst>
      <p:ext uri="{BB962C8B-B14F-4D97-AF65-F5344CB8AC3E}">
        <p14:creationId xmlns:p14="http://schemas.microsoft.com/office/powerpoint/2010/main" val="2179661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2388" y="727075"/>
            <a:ext cx="6464300" cy="3635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Пилотный</a:t>
            </a:r>
            <a:r>
              <a:rPr lang="ru-RU" baseline="0" dirty="0"/>
              <a:t> проект Онкология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676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2388" y="727075"/>
            <a:ext cx="6464300" cy="36353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875"/>
              </a:spcBef>
              <a:spcAft>
                <a:spcPts val="584"/>
              </a:spcAft>
            </a:pP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01.09.2018 для всех регионов РФ добавляются поля по учету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медпомощи пациентам с ЗНО</a:t>
            </a:r>
            <a:endParaRPr lang="ru-RU" alt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952625" y="544513"/>
            <a:ext cx="4851400" cy="27289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2388" y="727075"/>
            <a:ext cx="6464300" cy="3635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Из 364 федеральных схем парентеральной лекарственной терапии в регионе в условиях круглосуточного стационара используется лишь 146 (40%), при этом средняя стоимость случая оказания медицинской помощи за июль-август 2018 в сравнении  с 1 полугодием 2018 имеет тенденцию к снижению – 34,4 </a:t>
            </a:r>
            <a:r>
              <a:rPr lang="ru-RU" dirty="0" err="1"/>
              <a:t>тыс.руб</a:t>
            </a:r>
            <a:r>
              <a:rPr lang="ru-RU" dirty="0"/>
              <a:t>. в ГБУЗ СО «СООД» и 18,6 </a:t>
            </a:r>
            <a:r>
              <a:rPr lang="ru-RU" dirty="0" err="1"/>
              <a:t>тыс.руб</a:t>
            </a:r>
            <a:r>
              <a:rPr lang="ru-RU" dirty="0"/>
              <a:t>. в других МО; в условиях дневного стационара используется только 95 (26%) схем лекарственной терапии со средней стоимостью –  28,5 </a:t>
            </a:r>
            <a:r>
              <a:rPr lang="ru-RU" dirty="0" err="1"/>
              <a:t>тыс.руб</a:t>
            </a:r>
            <a:r>
              <a:rPr lang="ru-RU" dirty="0"/>
              <a:t>. в ГБУЗ СО «СООД» и 8,2 </a:t>
            </a:r>
            <a:r>
              <a:rPr lang="ru-RU" dirty="0" err="1"/>
              <a:t>тыс.руб</a:t>
            </a:r>
            <a:r>
              <a:rPr lang="ru-RU" dirty="0"/>
              <a:t>. в других МО </a:t>
            </a:r>
          </a:p>
        </p:txBody>
      </p:sp>
    </p:spTree>
    <p:extLst>
      <p:ext uri="{BB962C8B-B14F-4D97-AF65-F5344CB8AC3E}">
        <p14:creationId xmlns:p14="http://schemas.microsoft.com/office/powerpoint/2010/main" val="859033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2388" y="727075"/>
            <a:ext cx="6464300" cy="3635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9872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1597975"/>
            <a:ext cx="7772400" cy="11025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2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58428AE-43F5-4FB6-8128-62C85BBC7F40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968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48F6D7B-0280-4551-A293-A11EC29B8B5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87039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4199630A-4C29-48A1-9656-1ACB33A75983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xmlns="" id="{EED8F59D-7C90-493E-816B-9958264D81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061E22DD-64A2-4E57-BE6B-B0190E6C306A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37130"/>
      </p:ext>
    </p:extLst>
  </p:cSld>
  <p:clrMapOvr>
    <a:masterClrMapping/>
  </p:clrMapOvr>
  <p:transition spd="med" advClick="0" advTm="2000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 noChangeAspect="1"/>
          </p:cNvSpPr>
          <p:nvPr>
            <p:ph type="pic" sz="quarter" idx="10"/>
          </p:nvPr>
        </p:nvSpPr>
        <p:spPr>
          <a:xfrm>
            <a:off x="0" y="542927"/>
            <a:ext cx="9144000" cy="3343275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95410973"/>
      </p:ext>
    </p:extLst>
  </p:cSld>
  <p:clrMapOvr>
    <a:masterClrMapping/>
  </p:clrMapOvr>
  <p:transition spd="med" advClick="0" advTm="2000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59667477-561E-42B8-96B3-7332B7162B5C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xmlns="" id="{545A6335-E876-4783-8A27-F439A2625B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xmlns="" id="{4DACFE3B-AEC6-4F48-B378-F6462A184474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8">
            <a:extLst>
              <a:ext uri="{FF2B5EF4-FFF2-40B4-BE49-F238E27FC236}">
                <a16:creationId xmlns:a16="http://schemas.microsoft.com/office/drawing/2014/main" xmlns="" id="{E85683EB-D629-4F58-B5BE-6F92A6B5E341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74CA58C6-F521-46DB-8084-A54F4A49D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2">
              <a:extLst>
                <a:ext uri="{FF2B5EF4-FFF2-40B4-BE49-F238E27FC236}">
                  <a16:creationId xmlns:a16="http://schemas.microsoft.com/office/drawing/2014/main" xmlns="" id="{483A6648-4B49-4D5F-B931-DA9FDA6F0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xmlns="" id="{3863526E-3150-4928-865B-5A27161DFA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xmlns="" id="{1D8249E6-CB76-4053-BB42-5A81601B4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3865B7C8-3544-491D-ADD9-8CC616578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801AEB0D-20F0-495C-8525-44E99CFB0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5FD3B7E6-D67C-4F61-9917-FC1BE24C6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320637B4-0EB9-446D-A1AC-012581619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E982A0EF-BCD6-40AD-B2E7-8DDBD0748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8B6FA640-BF86-4327-B348-A35AC679A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D59AE45F-8639-4D5A-8CE7-9B75387C3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D22A4C69-3FD9-4281-B12B-2FBD78B8F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31313B4C-E852-4891-92AF-7C52FED81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9A2D7443-0734-44A4-B014-513C0FF05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8C60E39A-D018-4D46-AF22-43A3BA62D0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A79398DC-434D-4C88-83BB-BB6E2CA97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3A66D156-9A0B-453C-BCF5-EA202311E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2EECBB43-F46F-4763-B1F8-D2CBF77C0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4" name="Picture Placeholder 7"/>
          <p:cNvSpPr>
            <a:spLocks noGrp="1" noChangeAspect="1"/>
          </p:cNvSpPr>
          <p:nvPr>
            <p:ph type="pic" sz="quarter" idx="10"/>
          </p:nvPr>
        </p:nvSpPr>
        <p:spPr>
          <a:xfrm>
            <a:off x="1" y="1333519"/>
            <a:ext cx="3830612" cy="2116667"/>
          </a:xfrm>
        </p:spPr>
        <p:txBody>
          <a:bodyPr rtlCol="0">
            <a:normAutofit/>
          </a:bodyPr>
          <a:lstStyle>
            <a:lvl1pPr marL="0" indent="0">
              <a:buNone/>
              <a:defRPr sz="1125"/>
            </a:lvl1pPr>
          </a:lstStyle>
          <a:p>
            <a:pPr lvl="0"/>
            <a:endParaRPr lang="en-US" noProof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xmlns="" id="{DB51A843-4490-4DE7-8C84-846CB87084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89C5F2DD-D9C0-4D42-8B2F-26B93B02A5C0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898563"/>
      </p:ext>
    </p:extLst>
  </p:cSld>
  <p:clrMapOvr>
    <a:masterClrMapping/>
  </p:clrMapOvr>
  <p:transition spd="med" advClick="0" advTm="2000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5F424AEF-B1C5-431E-95ED-07A87AB35ABE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0D742026-F119-4AA2-ACDE-3CDC44839C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9" name="Straight Connector 7">
            <a:extLst>
              <a:ext uri="{FF2B5EF4-FFF2-40B4-BE49-F238E27FC236}">
                <a16:creationId xmlns:a16="http://schemas.microsoft.com/office/drawing/2014/main" xmlns="" id="{60957A12-1290-44EA-96F6-FB56DB883C7A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8">
            <a:extLst>
              <a:ext uri="{FF2B5EF4-FFF2-40B4-BE49-F238E27FC236}">
                <a16:creationId xmlns:a16="http://schemas.microsoft.com/office/drawing/2014/main" xmlns="" id="{E7E2744E-DCB5-4704-B0D8-865F9F83D060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1" name="Freeform 1">
              <a:extLst>
                <a:ext uri="{FF2B5EF4-FFF2-40B4-BE49-F238E27FC236}">
                  <a16:creationId xmlns:a16="http://schemas.microsoft.com/office/drawing/2014/main" xmlns="" id="{7F097245-6F5B-427B-B3A0-9C09E94F8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2">
              <a:extLst>
                <a:ext uri="{FF2B5EF4-FFF2-40B4-BE49-F238E27FC236}">
                  <a16:creationId xmlns:a16="http://schemas.microsoft.com/office/drawing/2014/main" xmlns="" id="{8B28DE1C-A583-481D-BDB4-39351D2C4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xmlns="" id="{F2914BF4-7524-4DE1-975F-48BD25EF26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xmlns="" id="{365CC57F-869C-4837-B38F-416A2B096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88A0535F-D2E5-430E-B3E5-03BBCEE59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7492CBC2-44BA-4679-BEBE-5A1778C3A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E5168FBE-C5E8-4D8F-BC0A-27D6B2E1A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E10391F4-885C-4284-8B2A-862985EFA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89C49429-51AD-43EE-9030-299E195DF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xmlns="" id="{9E109847-8C37-45E6-9748-8C1C77F83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DA0AA81A-C903-4F3F-B439-4265B9709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FE59B7CC-1696-49EC-80A1-FBFBABBF5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8EB39B55-E907-4E32-9ED7-C66DAE231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B7983F51-6C53-40F7-85DC-63CB1BE49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37E0B160-CA1D-48F8-8CA0-2F81C8817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87ACB937-64AA-49C2-8A8D-BD9F3EF8F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83CA69B3-FB46-454B-9027-87A54B9CF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8C8D022E-1808-40E9-945C-D92433B26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3769518" y="1199556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en-US" noProof="0" dirty="0"/>
          </a:p>
        </p:txBody>
      </p:sp>
      <p:sp>
        <p:nvSpPr>
          <p:cNvPr id="7" name="Picture Placeholder 22"/>
          <p:cNvSpPr>
            <a:spLocks noGrp="1" noChangeAspect="1"/>
          </p:cNvSpPr>
          <p:nvPr>
            <p:ph type="pic" sz="quarter" idx="16"/>
          </p:nvPr>
        </p:nvSpPr>
        <p:spPr>
          <a:xfrm>
            <a:off x="5975862" y="1199556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en-US" noProof="0" dirty="0"/>
          </a:p>
        </p:txBody>
      </p:sp>
      <p:sp>
        <p:nvSpPr>
          <p:cNvPr id="8" name="Picture Placeholder 22"/>
          <p:cNvSpPr>
            <a:spLocks noGrp="1" noChangeAspect="1"/>
          </p:cNvSpPr>
          <p:nvPr>
            <p:ph type="pic" sz="quarter" idx="17"/>
          </p:nvPr>
        </p:nvSpPr>
        <p:spPr>
          <a:xfrm>
            <a:off x="1546460" y="1199556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en-US" noProof="0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xmlns="" id="{48667E0C-57C8-4637-B86E-9F8A06FF9D9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1C657AEC-EFC2-4301-B678-D733ABD64E34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766556"/>
      </p:ext>
    </p:extLst>
  </p:cSld>
  <p:clrMapOvr>
    <a:masterClrMapping/>
  </p:clrMapOvr>
  <p:transition spd="med" advClick="0" advTm="2000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5633787"/>
      </p:ext>
    </p:extLst>
  </p:cSld>
  <p:clrMapOvr>
    <a:masterClrMapping/>
  </p:clrMapOvr>
  <p:transition spd="med" advClick="0" advTm="2000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25"/>
          </p:nvPr>
        </p:nvSpPr>
        <p:spPr>
          <a:xfrm>
            <a:off x="3163639" y="1360807"/>
            <a:ext cx="2505452" cy="1419554"/>
          </a:xfrm>
        </p:spPr>
        <p:txBody>
          <a:bodyPr rtlCol="0">
            <a:normAutofit/>
          </a:bodyPr>
          <a:lstStyle>
            <a:lvl1pPr marL="0" indent="0" algn="ctr">
              <a:buNone/>
              <a:defRPr sz="6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2013286" y="2767726"/>
            <a:ext cx="344167" cy="613846"/>
          </a:xfrm>
        </p:spPr>
        <p:txBody>
          <a:bodyPr rtlCol="0">
            <a:normAutofit/>
          </a:bodyPr>
          <a:lstStyle>
            <a:lvl1pPr marL="0" indent="0" algn="ctr">
              <a:lnSpc>
                <a:spcPct val="50000"/>
              </a:lnSpc>
              <a:buNone/>
              <a:defRPr sz="3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6"/>
          </p:nvPr>
        </p:nvSpPr>
        <p:spPr>
          <a:xfrm>
            <a:off x="5310690" y="2337164"/>
            <a:ext cx="1595998" cy="1017169"/>
          </a:xfrm>
        </p:spPr>
        <p:txBody>
          <a:bodyPr rtlCol="0">
            <a:normAutofit/>
          </a:bodyPr>
          <a:lstStyle>
            <a:lvl1pPr marL="0" indent="0" algn="ctr">
              <a:buNone/>
              <a:defRPr sz="6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2491437" y="2279406"/>
            <a:ext cx="845494" cy="1088453"/>
          </a:xfrm>
        </p:spPr>
        <p:txBody>
          <a:bodyPr rtlCol="0">
            <a:normAutofit/>
          </a:bodyPr>
          <a:lstStyle>
            <a:lvl1pPr marL="0" indent="0" algn="ctr">
              <a:buNone/>
              <a:defRPr sz="6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177371619"/>
      </p:ext>
    </p:extLst>
  </p:cSld>
  <p:clrMapOvr>
    <a:masterClrMapping/>
  </p:clrMapOvr>
  <p:transition spd="med" advClick="0" advTm="2000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C67AF420-9C1D-49B1-8C88-F7B38EBD4E89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xmlns="" id="{95763BE8-BC18-49C8-988F-50EC7D157E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5" name="Straight Connector 7">
            <a:extLst>
              <a:ext uri="{FF2B5EF4-FFF2-40B4-BE49-F238E27FC236}">
                <a16:creationId xmlns:a16="http://schemas.microsoft.com/office/drawing/2014/main" xmlns="" id="{56083B68-C6D1-424F-8B66-2163AAAB5C09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Group 8">
            <a:extLst>
              <a:ext uri="{FF2B5EF4-FFF2-40B4-BE49-F238E27FC236}">
                <a16:creationId xmlns:a16="http://schemas.microsoft.com/office/drawing/2014/main" xmlns="" id="{42A94A03-4DC9-4EC6-8168-7BE2C08FC482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F746A075-2510-4175-B40B-641841A50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2">
              <a:extLst>
                <a:ext uri="{FF2B5EF4-FFF2-40B4-BE49-F238E27FC236}">
                  <a16:creationId xmlns:a16="http://schemas.microsoft.com/office/drawing/2014/main" xmlns="" id="{12872C5E-CC97-40FC-B490-F3EFED8EE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xmlns="" id="{D7E509E3-EA49-482D-8330-43151AA98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xmlns="" id="{759E3459-B9AB-4F00-94FD-D0C5565B5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E8BA315E-623C-4B1A-9316-DB8E87845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B782A57C-94D0-460D-843B-7BFA42F3B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527A6364-AF52-4E6E-81DC-D878407A6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8941C1F8-F3EB-4097-B51C-65C5A607B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3085A947-9AD3-4DCD-9496-1469F7320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C4DD24AB-E4F9-420E-ADBE-CE13D6128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1E24B364-E341-46C1-A807-C797392D2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E648AE3D-1A46-4649-B3F4-AB65C9EFF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7572A7E4-1D7A-4922-8D62-E0AFD6BF0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2CFC2FEF-B71A-45EA-A31A-3A817F498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B0F3757E-57FD-467C-966C-07B07D462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53BB515D-75F6-4ECD-9330-277A52516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3C2E13B9-BF75-4497-B1B0-FFD4BDA72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56FECBBD-5E76-42C6-AB69-60325CFC1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7" name="Picture Placeholder 6"/>
          <p:cNvSpPr>
            <a:spLocks noGrp="1" noChangeAspect="1"/>
          </p:cNvSpPr>
          <p:nvPr>
            <p:ph type="pic" sz="quarter" idx="10"/>
          </p:nvPr>
        </p:nvSpPr>
        <p:spPr>
          <a:xfrm>
            <a:off x="1" y="1264815"/>
            <a:ext cx="4571630" cy="2619971"/>
          </a:xfr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xmlns="" id="{0E838AFC-0A4A-4D44-BC32-71BFA63E96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93B6C220-5C16-456F-A940-8F71D5DBBAC3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935769"/>
      </p:ext>
    </p:extLst>
  </p:cSld>
  <p:clrMapOvr>
    <a:masterClrMapping/>
  </p:clrMapOvr>
  <p:transition spd="med" advClick="0" advTm="2000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D7241F81-2EE4-4611-BBC5-1658A98ED54B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xmlns="" id="{5B8FAA0A-1C75-4B30-9192-D385CBD659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5" name="Straight Connector 7">
            <a:extLst>
              <a:ext uri="{FF2B5EF4-FFF2-40B4-BE49-F238E27FC236}">
                <a16:creationId xmlns:a16="http://schemas.microsoft.com/office/drawing/2014/main" xmlns="" id="{8CB3CC9D-A504-46C1-B066-2CFEF3DAEF03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Group 8">
            <a:extLst>
              <a:ext uri="{FF2B5EF4-FFF2-40B4-BE49-F238E27FC236}">
                <a16:creationId xmlns:a16="http://schemas.microsoft.com/office/drawing/2014/main" xmlns="" id="{A119FBEB-6A1E-4ED1-AC47-89E28BD1F7E2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14876AF3-AA5A-48F4-A21C-C06DC4925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2">
              <a:extLst>
                <a:ext uri="{FF2B5EF4-FFF2-40B4-BE49-F238E27FC236}">
                  <a16:creationId xmlns:a16="http://schemas.microsoft.com/office/drawing/2014/main" xmlns="" id="{1C11508C-4C51-4D82-999B-8EF4CBE93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xmlns="" id="{3C1F253C-EA5E-4D86-A6BA-713E80D28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xmlns="" id="{B28C351B-DC1F-4995-A35D-CBDF6F294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466091DB-423E-4647-9EE4-826230134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4DBD5B56-A341-4F5F-AF55-F9454CA0A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67249D8C-0F58-4AB5-AD03-774A5D024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B951AD4E-5D0A-4B12-B5EA-35632C156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53B48E28-8F59-4016-AB05-75744AF78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110FA36B-B9B6-4143-AF73-4156F24DC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744FBFC6-0BBD-48A8-B288-E26429573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AA2B99A5-E2B5-4F8A-B24F-C12EE2E5B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B8287B07-6B98-4732-921A-1D1F3F2BC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6C27C48D-4034-468A-9356-CEE6581FF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F4138099-61AA-4E75-A9AE-0FA253BA8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C8D75E77-79C0-4BE5-A460-14340F849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98FDDEFF-0F67-4963-9C8A-9E52696D9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99443930-8925-4516-8F5C-F81BF3DBF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7" name="Picture Placeholder 6"/>
          <p:cNvSpPr>
            <a:spLocks noGrp="1" noChangeAspect="1"/>
          </p:cNvSpPr>
          <p:nvPr>
            <p:ph type="pic" sz="quarter" idx="10"/>
          </p:nvPr>
        </p:nvSpPr>
        <p:spPr>
          <a:xfrm>
            <a:off x="4572598" y="1264815"/>
            <a:ext cx="4571630" cy="2619971"/>
          </a:xfr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xmlns="" id="{188D3F2D-F3A1-4F9E-B743-3708C6477E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B74A84DD-8886-4149-B1A7-107DDEBA2240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654500"/>
      </p:ext>
    </p:extLst>
  </p:cSld>
  <p:clrMapOvr>
    <a:masterClrMapping/>
  </p:clrMapOvr>
  <p:transition spd="med" advClick="0" advTm="2000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EB0F4DFF-9C21-4A33-A4D1-1A905F659BEE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63A759F1-B6A8-4E7A-A220-39D552A1368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996C1D76-AC87-4CC6-A6C0-4FBBABF82CAD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BCA275E-42F5-49D5-B53A-AF550C21138E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xmlns="" id="{0F91C9BC-DD02-415D-83D3-A03754216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xmlns="" id="{26D74FF8-B74B-4981-850A-1C174261EF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E960ADA6-D93B-4C65-9A93-60BF41958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xmlns="" id="{BEA97E47-D150-4097-B2BD-66B719D7D8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AA6AED9E-B9DD-4701-870B-045CC83E9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A33F18BA-7869-4143-8831-9CF4B39CD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8A5EFFEB-0A15-4170-B5A2-AC805E204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B1F94B4A-A874-484C-92F1-21CAA0266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1C60A922-C9D1-4876-80A6-82F4709B7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31AF202C-E7F0-4639-92D8-47CBA4CA3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5C7E9D5B-5B55-4794-8229-9499D987A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B02E41E6-A76E-49F2-B531-374C5DA2D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C406BAF8-D49B-4830-9819-E3F285335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37CC47A4-5924-4802-B0AB-BE72C307F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A5340BAF-18DE-4C45-928F-D56325831B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11DBE065-B38F-4A36-B2CC-ED17AF947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4182FAF9-6E0D-43F0-B78B-2A4DB0AA9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45C6C2F1-D782-41C2-A7AF-BB2009C8C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7" name="Picture Placeholder 6"/>
          <p:cNvSpPr>
            <a:spLocks noGrp="1" noChangeAspect="1"/>
          </p:cNvSpPr>
          <p:nvPr>
            <p:ph type="pic" sz="quarter" idx="10"/>
          </p:nvPr>
        </p:nvSpPr>
        <p:spPr>
          <a:xfrm>
            <a:off x="759409" y="1407584"/>
            <a:ext cx="685711" cy="6858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6"/>
          <p:cNvSpPr>
            <a:spLocks noGrp="1" noChangeAspect="1"/>
          </p:cNvSpPr>
          <p:nvPr>
            <p:ph type="pic" sz="quarter" idx="11"/>
          </p:nvPr>
        </p:nvSpPr>
        <p:spPr>
          <a:xfrm>
            <a:off x="3233422" y="1407584"/>
            <a:ext cx="685711" cy="6858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6"/>
          <p:cNvSpPr>
            <a:spLocks noGrp="1" noChangeAspect="1"/>
          </p:cNvSpPr>
          <p:nvPr>
            <p:ph type="pic" sz="quarter" idx="12"/>
          </p:nvPr>
        </p:nvSpPr>
        <p:spPr>
          <a:xfrm>
            <a:off x="5624930" y="1407584"/>
            <a:ext cx="685711" cy="6858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xmlns="" id="{04589477-AD19-4C50-B0E3-F2E04B4FDA6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FE84995F-B3E3-4F97-BCB9-52008B5782DA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466845"/>
      </p:ext>
    </p:extLst>
  </p:cSld>
  <p:clrMapOvr>
    <a:masterClrMapping/>
  </p:clrMapOvr>
  <p:transition spd="med" advClick="0" advTm="2000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>
            <a:extLst>
              <a:ext uri="{FF2B5EF4-FFF2-40B4-BE49-F238E27FC236}">
                <a16:creationId xmlns:a16="http://schemas.microsoft.com/office/drawing/2014/main" xmlns="" id="{F43FC411-AA30-4D3F-9F1F-FF8C54936174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3835291" y="1745824"/>
            <a:ext cx="1500410" cy="2238710"/>
          </a:xfrm>
        </p:spPr>
        <p:txBody>
          <a:bodyPr rtlCol="0">
            <a:normAutofit/>
          </a:bodyPr>
          <a:lstStyle>
            <a:lvl1pPr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36BEA2CA-8935-41EE-9DCF-A3487314DC5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A7F7D2A5-E28D-4E2D-85C7-EACF04E45AA1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821377"/>
      </p:ext>
    </p:extLst>
  </p:cSld>
  <p:clrMapOvr>
    <a:masterClrMapping/>
  </p:clrMapOvr>
  <p:transition spd="med" advClick="0" advTm="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8647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457200" y="206015"/>
            <a:ext cx="6019796" cy="4388647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E5F5598-F533-4FB4-B0BF-DECFF18C0B6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56215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2B2960EC-05F7-44DE-8DD2-A32057901192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27" name="Picture Placeholder 16"/>
          <p:cNvSpPr>
            <a:spLocks noGrp="1" noChangeAspect="1"/>
          </p:cNvSpPr>
          <p:nvPr>
            <p:ph type="pic" sz="quarter" idx="10"/>
          </p:nvPr>
        </p:nvSpPr>
        <p:spPr>
          <a:xfrm>
            <a:off x="3807441" y="1541011"/>
            <a:ext cx="1515411" cy="26861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75"/>
            </a:lvl1pPr>
          </a:lstStyle>
          <a:p>
            <a:pPr lvl="0"/>
            <a:endParaRPr lang="en-US" noProof="0"/>
          </a:p>
        </p:txBody>
      </p:sp>
      <p:sp>
        <p:nvSpPr>
          <p:cNvPr id="29" name="Picture Placeholder 16"/>
          <p:cNvSpPr>
            <a:spLocks noGrp="1" noChangeAspect="1"/>
          </p:cNvSpPr>
          <p:nvPr>
            <p:ph type="pic" sz="quarter" idx="11"/>
          </p:nvPr>
        </p:nvSpPr>
        <p:spPr>
          <a:xfrm>
            <a:off x="2957272" y="1943100"/>
            <a:ext cx="757592" cy="18859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75"/>
            </a:lvl1pPr>
          </a:lstStyle>
          <a:p>
            <a:pPr lvl="0"/>
            <a:endParaRPr lang="en-US" noProof="0" dirty="0"/>
          </a:p>
        </p:txBody>
      </p:sp>
      <p:sp>
        <p:nvSpPr>
          <p:cNvPr id="31" name="Picture Placeholder 16"/>
          <p:cNvSpPr>
            <a:spLocks noGrp="1" noChangeAspect="1"/>
          </p:cNvSpPr>
          <p:nvPr>
            <p:ph type="pic" sz="quarter" idx="12"/>
          </p:nvPr>
        </p:nvSpPr>
        <p:spPr>
          <a:xfrm>
            <a:off x="5400568" y="1943100"/>
            <a:ext cx="757592" cy="18859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75"/>
            </a:lvl1pPr>
          </a:lstStyle>
          <a:p>
            <a:pPr lvl="0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184457-1FC0-48EF-8C87-46878E93BEF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CF26D6C8-9359-4BC5-B26A-972A69036C38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358327"/>
      </p:ext>
    </p:extLst>
  </p:cSld>
  <p:clrMapOvr>
    <a:masterClrMapping/>
  </p:clrMapOvr>
  <p:transition spd="med" advClick="0" advTm="2000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2464DD02-3502-4E7A-9774-F1AA5A550CDD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14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1199284" y="1741342"/>
            <a:ext cx="3316985" cy="207691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AE644789-C71D-41BD-9DF2-C7356BC59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55D03E8B-9483-475C-880D-D883727C72DC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043739"/>
      </p:ext>
    </p:extLst>
  </p:cSld>
  <p:clrMapOvr>
    <a:masterClrMapping/>
  </p:clrMapOvr>
  <p:transition spd="med" advClick="0" advTm="2000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6BABE8E6-2DBE-41AE-99FD-3ADD85DAAF2B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14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979728" y="1481461"/>
            <a:ext cx="3254597" cy="186831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2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EB13511-7EBD-431C-B91D-930A1AC4B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DCC86401-A769-4FE9-A7C5-CE7C02853208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049213"/>
      </p:ext>
    </p:extLst>
  </p:cSld>
  <p:clrMapOvr>
    <a:masterClrMapping/>
  </p:clrMapOvr>
  <p:transition spd="med" advClick="0" advTm="2000"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F2BB6348-3015-44E6-AA93-6EBDB942AA4A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4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2675577" y="2002803"/>
            <a:ext cx="3785149" cy="2113301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675" baseline="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D938835-DCD4-4353-9210-34D0142579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6EB346C3-0295-4C06-944F-B22765DF89EA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259713"/>
      </p:ext>
    </p:extLst>
  </p:cSld>
  <p:clrMapOvr>
    <a:masterClrMapping/>
  </p:clrMapOvr>
  <p:transition spd="med" advClick="0" advTm="2000"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>
            <a:extLst>
              <a:ext uri="{FF2B5EF4-FFF2-40B4-BE49-F238E27FC236}">
                <a16:creationId xmlns:a16="http://schemas.microsoft.com/office/drawing/2014/main" xmlns="" id="{D79705A9-5EFD-407B-B605-7F0999A1AE2F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823806" y="990603"/>
            <a:ext cx="1837792" cy="325390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1275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F3A8F022-9CE0-463A-B7E4-3EE38ADF77A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E3DCA817-FC12-4B5C-8E17-AA3D3344B9BB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474417"/>
      </p:ext>
    </p:extLst>
  </p:cSld>
  <p:clrMapOvr>
    <a:masterClrMapping/>
  </p:clrMapOvr>
  <p:transition spd="med" advClick="0" advTm="2000"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6CF9CA03-7CD8-41C2-9B06-B62CE2982593}"/>
              </a:ext>
            </a:extLst>
          </p:cNvPr>
          <p:cNvSpPr>
            <a:spLocks noChangeAspect="1"/>
          </p:cNvSpPr>
          <p:nvPr userDrawn="1"/>
        </p:nvSpPr>
        <p:spPr>
          <a:xfrm>
            <a:off x="8088651" y="4549978"/>
            <a:ext cx="253570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3788017" y="1589811"/>
            <a:ext cx="1567916" cy="2750117"/>
          </a:xfrm>
        </p:spPr>
        <p:txBody>
          <a:bodyPr rtlCol="0">
            <a:normAutofit/>
          </a:bodyPr>
          <a:lstStyle>
            <a:lvl1pPr>
              <a:defRPr sz="825"/>
            </a:lvl1pPr>
          </a:lstStyle>
          <a:p>
            <a:pPr lvl="0"/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50C3549B-C6F9-4F82-8063-E7B223E9E1C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041032" y="4533309"/>
            <a:ext cx="348808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EE8F256B-5A4D-4163-BF76-335D418D389F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14790"/>
      </p:ext>
    </p:extLst>
  </p:cSld>
  <p:clrMapOvr>
    <a:masterClrMapping/>
  </p:clrMapOvr>
  <p:transition spd="med" advClick="0" advTm="2000"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FFEF65AA-AA46-4D35-8D30-D814289816DC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3028591" y="1406134"/>
            <a:ext cx="2969033" cy="1641872"/>
          </a:xfrm>
        </p:spPr>
        <p:txBody>
          <a:bodyPr rtlCol="0">
            <a:normAutofit/>
          </a:bodyPr>
          <a:lstStyle>
            <a:lvl1pPr>
              <a:defRPr sz="675"/>
            </a:lvl1pPr>
          </a:lstStyle>
          <a:p>
            <a:pPr lvl="0"/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FE9297A1-B7C2-4112-A1C8-E7CD3AEEB8D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80C57714-BBAA-4CBE-ADA9-27123339C455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673500"/>
      </p:ext>
    </p:extLst>
  </p:cSld>
  <p:clrMapOvr>
    <a:masterClrMapping/>
  </p:clrMapOvr>
  <p:transition spd="med" advClick="0" advTm="2000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F14F6431-FBFF-4771-B76F-B9A11B8B0825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3514880" y="1514477"/>
            <a:ext cx="2234201" cy="3000375"/>
          </a:xfrm>
        </p:spPr>
        <p:txBody>
          <a:bodyPr rtlCol="0">
            <a:normAutofit/>
          </a:bodyPr>
          <a:lstStyle>
            <a:lvl1pPr>
              <a:defRPr sz="825"/>
            </a:lvl1pPr>
          </a:lstStyle>
          <a:p>
            <a:pPr lvl="0"/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E5BE997D-5D4F-4E6E-8A2D-4FC421C6F24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D5E2F7CD-C6EE-4D75-9B42-7FC1C4961116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211298"/>
      </p:ext>
    </p:extLst>
  </p:cSld>
  <p:clrMapOvr>
    <a:masterClrMapping/>
  </p:clrMapOvr>
  <p:transition spd="med" advClick="0" advTm="2000"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Pad 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0" y="2"/>
            <a:ext cx="9144000" cy="2532518"/>
          </a:xfrm>
        </p:spPr>
        <p:txBody>
          <a:bodyPr rtlCol="0">
            <a:normAutofit/>
          </a:bodyPr>
          <a:lstStyle>
            <a:lvl1pPr marL="0" indent="0">
              <a:buNone/>
              <a:defRPr sz="825"/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56249023"/>
      </p:ext>
    </p:extLst>
  </p:cSld>
  <p:clrMapOvr>
    <a:masterClrMapping/>
  </p:clrMapOvr>
  <p:transition spd="med" advClick="0" advTm="2000"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Our-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-1922" y="1316813"/>
            <a:ext cx="9145922" cy="2253680"/>
          </a:xfrm>
        </p:spPr>
        <p:txBody>
          <a:bodyPr rtlCol="0">
            <a:normAutofit/>
          </a:bodyPr>
          <a:lstStyle>
            <a:lvl1pPr marL="0" indent="0" algn="ctr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254172989"/>
      </p:ext>
    </p:extLst>
  </p:cSld>
  <p:clrMapOvr>
    <a:masterClrMapping/>
  </p:clrMapOvr>
  <p:transition spd="med" advClick="0" advTm="2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1"/>
          <p:cNvSpPr>
            <a:spLocks noGrp="1" noChangeAspect="1"/>
          </p:cNvSpPr>
          <p:nvPr>
            <p:ph type="pic" sz="quarter" idx="10"/>
          </p:nvPr>
        </p:nvSpPr>
        <p:spPr>
          <a:xfrm>
            <a:off x="0" y="0"/>
            <a:ext cx="9144000" cy="5238750"/>
          </a:xfrm>
        </p:spPr>
        <p:txBody>
          <a:bodyPr rtlCol="0">
            <a:normAutofit/>
          </a:bodyPr>
          <a:lstStyle>
            <a:lvl1pPr>
              <a:defRPr sz="15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12626951"/>
      </p:ext>
    </p:extLst>
  </p:cSld>
  <p:clrMapOvr>
    <a:masterClrMapping/>
  </p:clrMapOvr>
  <p:transition spd="med" advClick="0" advTm="2000"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4">
            <a:extLst>
              <a:ext uri="{FF2B5EF4-FFF2-40B4-BE49-F238E27FC236}">
                <a16:creationId xmlns:a16="http://schemas.microsoft.com/office/drawing/2014/main" xmlns="" id="{691A81D6-2070-411F-B3D5-544BFFE628EA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C01DD70-921E-4315-9E46-6FE2CC2F914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90CE35C-5800-40BE-93E7-9F4FC485B86E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5F6CC5EC-AD7A-4ECD-B5EA-125BDF71FABC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xmlns="" id="{FDC60447-D7D9-41BC-947B-B02B9AF3D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xmlns="" id="{5C7BFDFF-A4FD-424E-9A58-F5E3A0D1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4A96B7FE-EF7A-487B-971F-D7F00565C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xmlns="" id="{D6A0E7EA-9A33-492C-BC0F-5F00AA676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EDD40597-12EC-4D0D-ACAD-9863E183E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4B0DD04D-9703-48B2-B2AE-BEB30B8D6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68B1426B-2E4E-4EF1-84C6-EA87F8259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DBE29ACA-6E5C-4C74-9E3C-0A2984770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xmlns="" id="{16D0EEB7-D41D-436B-91D5-AEE280AF8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xmlns="" id="{CAC93DEB-52EA-41EB-8475-873EF055B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xmlns="" id="{7E4E4127-6515-4F62-BB61-FDC2AD36B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xmlns="" id="{91A70A19-CE94-4C69-BDB9-A7ECD1C37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xmlns="" id="{8436F8DA-04D1-4649-9701-E28F483AF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7EEAE393-005C-44E7-AAA5-BE5A5088E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9669DCBA-34A0-4C30-9F70-3C93D0F08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xmlns="" id="{528F91FB-4B6D-4EAD-8CF8-275C30962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xmlns="" id="{4BAC1E84-87E4-417E-B3DF-47E36996E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xmlns="" id="{91080D71-3030-4FA7-AE09-A8BB06C3E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990800" y="1378413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22"/>
          <p:cNvSpPr>
            <a:spLocks noGrp="1" noChangeAspect="1"/>
          </p:cNvSpPr>
          <p:nvPr>
            <p:ph type="pic" sz="quarter" idx="16"/>
          </p:nvPr>
        </p:nvSpPr>
        <p:spPr>
          <a:xfrm>
            <a:off x="2901929" y="1378413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22"/>
          <p:cNvSpPr>
            <a:spLocks noGrp="1" noChangeAspect="1"/>
          </p:cNvSpPr>
          <p:nvPr>
            <p:ph type="pic" sz="quarter" idx="17"/>
          </p:nvPr>
        </p:nvSpPr>
        <p:spPr>
          <a:xfrm>
            <a:off x="4730729" y="1378413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20" name="Picture Placeholder 22"/>
          <p:cNvSpPr>
            <a:spLocks noGrp="1" noChangeAspect="1"/>
          </p:cNvSpPr>
          <p:nvPr>
            <p:ph type="pic" sz="quarter" idx="18"/>
          </p:nvPr>
        </p:nvSpPr>
        <p:spPr>
          <a:xfrm>
            <a:off x="6559529" y="1378413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xmlns="" id="{5044B203-4070-4563-B34A-5CB64C6127A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0DDB021C-2F90-4BF7-8D00-1F760D7C436C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22599"/>
      </p:ext>
    </p:extLst>
  </p:cSld>
  <p:clrMapOvr>
    <a:masterClrMapping/>
  </p:clrMapOvr>
  <p:transition spd="med" advClick="0" advTm="2000"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dividual of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968977" y="1200150"/>
            <a:ext cx="2374458" cy="2374458"/>
          </a:xfrm>
          <a:prstGeom prst="ellipse">
            <a:avLst/>
          </a:prstGeom>
        </p:spPr>
        <p:txBody>
          <a:bodyPr rtlCol="0">
            <a:normAutofit/>
          </a:bodyPr>
          <a:lstStyle>
            <a:lvl1pPr>
              <a:defRPr sz="9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50495454"/>
      </p:ext>
    </p:extLst>
  </p:cSld>
  <p:clrMapOvr>
    <a:masterClrMapping/>
  </p:clrMapOvr>
  <p:transition spd="med" advClick="0" advTm="2000"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5B59CFBA-490A-4B2F-8DB8-E679E36EA55F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xmlns="" id="{4B746551-B98E-4103-B7BC-EDB2E0AF8A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4" name="Straight Connector 7">
            <a:extLst>
              <a:ext uri="{FF2B5EF4-FFF2-40B4-BE49-F238E27FC236}">
                <a16:creationId xmlns:a16="http://schemas.microsoft.com/office/drawing/2014/main" xmlns="" id="{78666B38-E56E-46C0-8CC6-D74CCEC0E4F3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F74CA65D-BF31-49A4-BA1D-CD5DF60DEAE6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xmlns="" id="{A09FDDBE-9CC8-4121-98DB-EC5ECD3FB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xmlns="" id="{90DF241D-4C4D-4055-B1E0-4D165DBB2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xmlns="" id="{02E96D1D-DDF4-477D-9BBA-33B462ACB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xmlns="" id="{099E5E61-9F03-4D3A-A24E-EDB3307A2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7015A236-3BFF-4F61-9C27-6A9DC30B4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BE85C61-8CE5-4E51-AF29-FC7E01AB1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D53AA03D-AC69-44EA-82FF-385BCB6E1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BE5A992E-CFC8-4088-A80E-F505FCE24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CC742104-97D1-4E7D-8164-16C2FBA0B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1E6982FD-9CB2-49E6-97D5-87730E67DE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60858358-35F9-45AE-A5C4-1E062C6AB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4C03A798-F6A6-4F03-863A-C422415D7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8A25BBD4-ED87-4EAB-8E05-DCD1F81AD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7E0C15E8-36A6-416D-AB77-7D6D9341C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E1651353-C0D7-405D-80B7-A2CF0CE86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F9F010C8-1C9F-42AB-8DBE-4DB9ECF06E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C7240DAF-DD8E-49AF-8137-78ACDF1A6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F3FBB1F2-E200-48F3-B835-78DB950DF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xmlns="" id="{955E6C7E-D4AC-4B8A-84F5-A17E1B1D4F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59E3613D-5888-4A09-9D60-FC76A74886D8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97052"/>
      </p:ext>
    </p:extLst>
  </p:cSld>
  <p:clrMapOvr>
    <a:masterClrMapping/>
  </p:clrMapOvr>
  <p:transition spd="med" advClick="0" advTm="2000"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ftfoli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7501789E-9CD1-4A36-B5FE-62280E843A9E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F9088145-5727-4036-B6D6-CB64EFEB87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xmlns="" id="{CFA4EC5E-7349-4031-B04A-716206245CAD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8">
            <a:extLst>
              <a:ext uri="{FF2B5EF4-FFF2-40B4-BE49-F238E27FC236}">
                <a16:creationId xmlns:a16="http://schemas.microsoft.com/office/drawing/2014/main" xmlns="" id="{2151E737-A6A6-40A3-9C91-D1A0083CB4AC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xmlns="" id="{94A7209C-51EE-4FE5-9ECA-EAF509962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2">
              <a:extLst>
                <a:ext uri="{FF2B5EF4-FFF2-40B4-BE49-F238E27FC236}">
                  <a16:creationId xmlns:a16="http://schemas.microsoft.com/office/drawing/2014/main" xmlns="" id="{1E796AA0-B9F2-41CC-8C14-18EF28293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xmlns="" id="{71C92C1E-3D64-43F3-85A4-B2B7EF746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4">
              <a:extLst>
                <a:ext uri="{FF2B5EF4-FFF2-40B4-BE49-F238E27FC236}">
                  <a16:creationId xmlns:a16="http://schemas.microsoft.com/office/drawing/2014/main" xmlns="" id="{75F0BA29-07CB-4A98-BD25-8DBC8AA9F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1534A0AC-601B-4379-BA85-961402F27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E78FAE78-8BDB-4527-B708-29BB3660B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F13D0C91-8215-453A-837B-30AD19DFC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9FF583B5-029A-4C10-B13E-707C02C35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40934C13-7290-4375-AC99-53A1D8568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15ECDD89-A9B2-4AF2-972C-AF95154B5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07D4FD26-49DB-4B0A-8EFF-68C4061B6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EAAA3B8C-5684-4A37-BAC9-E09ABA722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EFC6D2A6-FDD0-4E5A-B107-DDF2209BE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5242C2F5-053B-4394-9B00-92B61DFFC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EFFC329A-1DC4-4E55-BAA0-EA7E91268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2DB1EC8E-9DF1-48A3-9B57-6F73BE04C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2BA06891-7E13-4768-9194-02C216BC3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E0C3C494-1BF6-472C-94CF-CB2DFB53E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375424" y="1334713"/>
            <a:ext cx="2395538" cy="1700213"/>
          </a:xfrm>
        </p:spPr>
        <p:txBody>
          <a:bodyPr rtlCol="0">
            <a:normAutofit/>
          </a:bodyPr>
          <a:lstStyle>
            <a:lvl1pPr marL="0" indent="0">
              <a:buNone/>
              <a:defRPr sz="1125"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5856688" y="1334713"/>
            <a:ext cx="2412206" cy="1700213"/>
          </a:xfrm>
        </p:spPr>
        <p:txBody>
          <a:bodyPr rtlCol="0">
            <a:normAutofit/>
          </a:bodyPr>
          <a:lstStyle>
            <a:lvl1pPr marL="0" indent="0">
              <a:buNone/>
              <a:defRPr sz="1125"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907582" y="1346605"/>
            <a:ext cx="2394308" cy="1683482"/>
          </a:xfrm>
        </p:spPr>
        <p:txBody>
          <a:bodyPr rtlCol="0">
            <a:normAutofit/>
          </a:bodyPr>
          <a:lstStyle>
            <a:lvl1pPr marL="0" indent="0">
              <a:buNone/>
              <a:defRPr sz="1125"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xmlns="" id="{5C2EA763-04BB-4DF3-843F-E1694789C7E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1C6555C7-9E4A-412E-BBFA-F25981EDA4AE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969237"/>
      </p:ext>
    </p:extLst>
  </p:cSld>
  <p:clrMapOvr>
    <a:masterClrMapping/>
  </p:clrMapOvr>
  <p:transition spd="med" advClick="0" advTm="2000"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 noChangeAspect="1"/>
          </p:cNvSpPr>
          <p:nvPr>
            <p:ph type="pic" sz="quarter" idx="11"/>
          </p:nvPr>
        </p:nvSpPr>
        <p:spPr>
          <a:xfrm>
            <a:off x="2839243" y="1235763"/>
            <a:ext cx="1738058" cy="173647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12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4627320" y="1243461"/>
            <a:ext cx="3521375" cy="3518158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12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1048270" y="3025165"/>
            <a:ext cx="1738058" cy="173647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12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3893475"/>
      </p:ext>
    </p:extLst>
  </p:cSld>
  <p:clrMapOvr>
    <a:masterClrMapping/>
  </p:clrMapOvr>
  <p:transition spd="med" advClick="0" advTm="2000"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/>
          </p:nvPr>
        </p:nvSpPr>
        <p:spPr>
          <a:xfrm>
            <a:off x="1066432" y="1235762"/>
            <a:ext cx="1741487" cy="1739895"/>
          </a:xfrm>
          <a:ln>
            <a:noFill/>
          </a:ln>
          <a:effectLst/>
        </p:spPr>
        <p:txBody>
          <a:bodyPr rtlCol="0">
            <a:normAutofit/>
          </a:bodyPr>
          <a:lstStyle>
            <a:lvl1pPr marL="0" indent="0">
              <a:buNone/>
              <a:defRPr sz="12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4584882" y="1235762"/>
            <a:ext cx="1741487" cy="1739895"/>
          </a:xfrm>
          <a:ln>
            <a:noFill/>
          </a:ln>
          <a:effectLst/>
        </p:spPr>
        <p:txBody>
          <a:bodyPr rtlCol="0">
            <a:normAutofit/>
          </a:bodyPr>
          <a:lstStyle>
            <a:lvl1pPr marL="0" indent="0">
              <a:buNone/>
              <a:defRPr sz="12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0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066432" y="3046313"/>
            <a:ext cx="1741487" cy="1739895"/>
          </a:xfrm>
          <a:ln>
            <a:noFill/>
          </a:ln>
          <a:effectLst/>
        </p:spPr>
        <p:txBody>
          <a:bodyPr rtlCol="0">
            <a:normAutofit/>
          </a:bodyPr>
          <a:lstStyle>
            <a:lvl1pPr marL="0" indent="0">
              <a:buNone/>
              <a:defRPr sz="12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4584882" y="3046313"/>
            <a:ext cx="1741487" cy="1739895"/>
          </a:xfrm>
          <a:ln>
            <a:noFill/>
          </a:ln>
          <a:effectLst/>
        </p:spPr>
        <p:txBody>
          <a:bodyPr rtlCol="0">
            <a:normAutofit/>
          </a:bodyPr>
          <a:lstStyle>
            <a:lvl1pPr marL="0" indent="0">
              <a:buNone/>
              <a:defRPr sz="12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076341"/>
      </p:ext>
    </p:extLst>
  </p:cSld>
  <p:clrMapOvr>
    <a:masterClrMapping/>
  </p:clrMapOvr>
  <p:transition spd="med" advClick="0" advTm="2000"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8F82C7D3-1EA3-450B-B1B0-638A87225112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61F00280-FE5A-44E0-8C1D-23E008D893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xmlns="" id="{E3ADE698-4E44-4EF2-A33F-CAE11D3C096D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8">
            <a:extLst>
              <a:ext uri="{FF2B5EF4-FFF2-40B4-BE49-F238E27FC236}">
                <a16:creationId xmlns:a16="http://schemas.microsoft.com/office/drawing/2014/main" xmlns="" id="{4F28A0AB-4C09-4E4D-B0B3-F27FFC410DC7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9" name="Freeform 1">
              <a:extLst>
                <a:ext uri="{FF2B5EF4-FFF2-40B4-BE49-F238E27FC236}">
                  <a16:creationId xmlns:a16="http://schemas.microsoft.com/office/drawing/2014/main" xmlns="" id="{35829483-DFFF-4813-A16A-86BF07B17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xmlns="" id="{65C1F40D-8DBC-488C-A884-523E026C9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xmlns="" id="{1EFCF001-9EBE-4A6B-8C43-63806D4C4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xmlns="" id="{2E8087FF-0F4D-4383-855B-E0D5D6334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F505D9B2-E391-42B2-8114-F6F30FC7F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30540D40-0CD9-4CD3-9976-7C2D8F259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8A817C5A-B942-4461-ABA2-E2B3FED56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0ADAC870-1325-44A5-8F9D-57656399F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93FD664F-7AF9-4393-A8B3-7CB78A75E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B158139D-7641-4849-8F4C-71E77EC17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4817D1E5-B164-45A3-9837-B8D90D75A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B0792655-BA89-4A83-AFA1-B3A8307BF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57428B2C-F344-43D4-8618-45DFCE022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F13EC110-8F24-4FC4-8DD4-5FF7E62C6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35D8D0A5-C17F-4A60-9A2A-603821368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0B062169-6010-4133-856E-7609D2BE7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687F71F4-0097-44C5-A494-47608FDDA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0B516B5B-490C-4C30-9203-91F10E705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14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5119754" y="1420088"/>
            <a:ext cx="1610565" cy="2684336"/>
          </a:xfrm>
        </p:spPr>
        <p:txBody>
          <a:bodyPr rtlCol="0">
            <a:normAutofit/>
          </a:bodyPr>
          <a:lstStyle>
            <a:lvl1pPr marL="0" indent="0">
              <a:buNone/>
              <a:defRPr sz="825"/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3439926" y="1420088"/>
            <a:ext cx="1610565" cy="2684336"/>
          </a:xfrm>
        </p:spPr>
        <p:txBody>
          <a:bodyPr rtlCol="0">
            <a:normAutofit/>
          </a:bodyPr>
          <a:lstStyle>
            <a:lvl1pPr marL="0" indent="0">
              <a:buNone/>
              <a:defRPr sz="825"/>
            </a:lvl1pPr>
          </a:lstStyle>
          <a:p>
            <a:pPr lvl="0"/>
            <a:endParaRPr lang="en-US" noProof="0" dirty="0"/>
          </a:p>
        </p:txBody>
      </p:sp>
      <p:sp>
        <p:nvSpPr>
          <p:cNvPr id="19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6799580" y="1420088"/>
            <a:ext cx="1610565" cy="2684336"/>
          </a:xfrm>
        </p:spPr>
        <p:txBody>
          <a:bodyPr rtlCol="0">
            <a:normAutofit/>
          </a:bodyPr>
          <a:lstStyle>
            <a:lvl1pPr marL="0" indent="0">
              <a:buNone/>
              <a:defRPr sz="825"/>
            </a:lvl1pPr>
          </a:lstStyle>
          <a:p>
            <a:pPr lvl="0"/>
            <a:endParaRPr lang="en-US" noProof="0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xmlns="" id="{E6613A8B-3382-40B4-8E2A-7AEA9891985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8C58C3FB-9852-4271-BD2C-72E0B4206F0F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428783"/>
      </p:ext>
    </p:extLst>
  </p:cSld>
  <p:clrMapOvr>
    <a:masterClrMapping/>
  </p:clrMapOvr>
  <p:transition spd="med" advClick="0" advTm="2000"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940046" y="1183442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2741605" y="1179325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4543163" y="1179325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4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6344722" y="1179325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940046" y="2983907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2741605" y="2988449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4543163" y="2988449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8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6344722" y="2988449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48944581"/>
      </p:ext>
    </p:extLst>
  </p:cSld>
  <p:clrMapOvr>
    <a:masterClrMapping/>
  </p:clrMapOvr>
  <p:transition spd="med" advClick="0" advTm="2000"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4">
            <a:extLst>
              <a:ext uri="{FF2B5EF4-FFF2-40B4-BE49-F238E27FC236}">
                <a16:creationId xmlns:a16="http://schemas.microsoft.com/office/drawing/2014/main" xmlns="" id="{04F6D9D3-1FE8-49B9-9E65-630E139DB8B1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xmlns="" id="{871A29E3-72D9-4B93-989E-7739250B68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10" name="Straight Connector 7">
            <a:extLst>
              <a:ext uri="{FF2B5EF4-FFF2-40B4-BE49-F238E27FC236}">
                <a16:creationId xmlns:a16="http://schemas.microsoft.com/office/drawing/2014/main" xmlns="" id="{78DCDFED-6459-42B1-A0E4-F2A30C747D8D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8">
            <a:extLst>
              <a:ext uri="{FF2B5EF4-FFF2-40B4-BE49-F238E27FC236}">
                <a16:creationId xmlns:a16="http://schemas.microsoft.com/office/drawing/2014/main" xmlns="" id="{3F6B383A-6093-49EB-98A5-393D219C314B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xmlns="" id="{5DB4D673-1A7C-4C68-9A7B-35C5657F3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2">
              <a:extLst>
                <a:ext uri="{FF2B5EF4-FFF2-40B4-BE49-F238E27FC236}">
                  <a16:creationId xmlns:a16="http://schemas.microsoft.com/office/drawing/2014/main" xmlns="" id="{297B5747-C2E7-4999-B669-6F012D59E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xmlns="" id="{7864A733-97DF-4F73-A538-525B233FB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4">
              <a:extLst>
                <a:ext uri="{FF2B5EF4-FFF2-40B4-BE49-F238E27FC236}">
                  <a16:creationId xmlns:a16="http://schemas.microsoft.com/office/drawing/2014/main" xmlns="" id="{B444BB85-68A7-4F97-A0AB-4D88FE0F2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BD585638-67AC-4606-B4D9-CCBE70C70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4258E204-600B-474B-B4A6-E12AE57C6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8FCB847A-6178-4375-B409-0D881B7D9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F9457308-9594-4D37-AA2F-97F270D5E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05A3B39B-B2E0-4690-93CF-883F0481F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EE64FF68-945B-47B4-811F-506695E6AF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A4CBA2BE-6F14-41F4-9A7E-6999379F3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39C63B84-FA31-4559-8FA6-AEFE07529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F134AF1A-FC97-4E76-B8F8-9C40DDE15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D6716C42-B45E-403C-81DD-8D883DD86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67D094D8-A218-4602-9F6C-C84CD2226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xmlns="" id="{595DC3AD-0AD8-47C6-9BE4-B6FBF21AF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xmlns="" id="{2EFA0092-F112-4E6C-88F4-A5047931F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xmlns="" id="{2FDDC96C-48F6-4E43-8DEA-66E6720F8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5" name="Picture Placeholder 24"/>
          <p:cNvSpPr>
            <a:spLocks noGrp="1" noChangeAspect="1"/>
          </p:cNvSpPr>
          <p:nvPr>
            <p:ph type="pic" sz="quarter" idx="13"/>
          </p:nvPr>
        </p:nvSpPr>
        <p:spPr>
          <a:xfrm>
            <a:off x="507454" y="1301222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14"/>
          </p:nvPr>
        </p:nvSpPr>
        <p:spPr>
          <a:xfrm>
            <a:off x="1861436" y="2658535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/>
          </p:nvPr>
        </p:nvSpPr>
        <p:spPr>
          <a:xfrm>
            <a:off x="3222407" y="1301222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16"/>
          </p:nvPr>
        </p:nvSpPr>
        <p:spPr>
          <a:xfrm>
            <a:off x="4576388" y="2658535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/>
          </p:nvPr>
        </p:nvSpPr>
        <p:spPr>
          <a:xfrm>
            <a:off x="5932014" y="1301222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2" name="Picture Placeholder 24"/>
          <p:cNvSpPr>
            <a:spLocks noGrp="1" noChangeAspect="1"/>
          </p:cNvSpPr>
          <p:nvPr>
            <p:ph type="pic" sz="quarter" idx="18"/>
          </p:nvPr>
        </p:nvSpPr>
        <p:spPr>
          <a:xfrm>
            <a:off x="7290760" y="2658535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xmlns="" id="{97DD28A9-8B2D-4945-B164-D5CE1F84DDA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1D0CB4AC-EE63-4233-A6F5-D5E5F1BDAA64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88576"/>
      </p:ext>
    </p:extLst>
  </p:cSld>
  <p:clrMapOvr>
    <a:masterClrMapping/>
  </p:clrMapOvr>
  <p:transition spd="med" advClick="0" advTm="2000"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>
            <a:extLst>
              <a:ext uri="{FF2B5EF4-FFF2-40B4-BE49-F238E27FC236}">
                <a16:creationId xmlns:a16="http://schemas.microsoft.com/office/drawing/2014/main" xmlns="" id="{8B6A58FE-325A-4457-BA62-9492D2FB0E88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xmlns="" id="{99F32CFC-ADCA-46EF-92D8-B3D6ECBBAF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xmlns="" id="{471D4519-D97B-41C3-A87E-6D993B16B469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8">
            <a:extLst>
              <a:ext uri="{FF2B5EF4-FFF2-40B4-BE49-F238E27FC236}">
                <a16:creationId xmlns:a16="http://schemas.microsoft.com/office/drawing/2014/main" xmlns="" id="{9AABA102-2C57-4540-B1A2-448D8BE0CEAA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188AEB9E-CA83-49AB-AF84-4F123EA8B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xmlns="" id="{BE97484C-6FA9-4729-9ABB-9EE4F654B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xmlns="" id="{A9DDC5BB-CE78-41C4-9006-91B9F1EA0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xmlns="" id="{418F9FAE-86AD-4F6F-A5E1-1C5D87677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E84B2CDA-7CED-418A-8580-02405D702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6F91ECD3-62D9-484F-97BC-9C4AC91D0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EF753DD4-21F5-4F1A-8EEC-E552AD38B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2EB332E3-1FD5-46C9-81D3-C6193ADE0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2D9D986B-286B-4EDE-81F3-AE194C0CC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DAFA3B0F-DA2A-4FA4-88AE-A39F6EAF0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5F75E1D3-1585-4100-806B-BF227AD3B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BF30F5C4-A6D4-44A4-A571-1000D80EE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387C4B1A-3F0A-4E63-88EE-4B9564135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FAC4CC75-4A32-4097-A1D4-EAA3F3E6B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026D2DD0-9620-4FF5-BA24-2775D8F0F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F09CC901-CBC7-4FA3-95A1-3B8CE2E7A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83C1A9A4-68B9-46DA-81E3-EA73FB110D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7BBF80CA-5EC6-4552-8F9E-235165BCB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0" y="1401634"/>
            <a:ext cx="3200400" cy="176645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825"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5943600" y="1401634"/>
            <a:ext cx="3200400" cy="176645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825"/>
            </a:lvl1pPr>
          </a:lstStyle>
          <a:p>
            <a:pPr lvl="0"/>
            <a:endParaRPr lang="en-US" noProof="0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xmlns="" id="{9326B725-DA4D-4E6A-8BE2-FB832CA4AA4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3D44FFAE-3D2D-4FEF-AF5A-6FF225805CBB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82461"/>
      </p:ext>
    </p:extLst>
  </p:cSld>
  <p:clrMapOvr>
    <a:masterClrMapping/>
  </p:clrMapOvr>
  <p:transition spd="med" advClick="0" advTm="2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62F02D8A-65E8-4B4F-9485-C4C344C4A616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xmlns="" id="{9EDB656D-5436-4D33-BBD9-1BB5681100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4" name="Straight Connector 7">
            <a:extLst>
              <a:ext uri="{FF2B5EF4-FFF2-40B4-BE49-F238E27FC236}">
                <a16:creationId xmlns:a16="http://schemas.microsoft.com/office/drawing/2014/main" xmlns="" id="{E2A7EC85-0DA9-41FA-963B-1D6F8304DDE2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D83B1C4F-E80A-4A82-858F-C014C0EAC186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xmlns="" id="{A74BE35F-62AD-42C0-B526-6E045A290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xmlns="" id="{547014D3-D3B8-4642-AB08-71FB35E91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xmlns="" id="{FBF4472A-ADBC-472C-A5CF-9E7E621EC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xmlns="" id="{E662CCAC-7E80-400D-B20F-F3C2D2B4B2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CB3C1348-D792-4485-BF99-FB55CC7EB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1E0AD3CC-7D2A-4416-A144-F822F82AA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E4B43368-4502-4BBD-92EA-EF4460AC1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75E16695-7DEA-4CB2-A378-C59B31D31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A7FA7AAC-129F-4B54-9663-D5DEC417E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907511E7-EF66-4EF9-9A4B-E3BE47A41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57FE199C-C92F-4825-8307-3D46601BA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DB283470-029E-421F-8BBE-7F7E89E5B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8346C9EA-BF4C-4FEE-80B1-EC5C84F32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B67E651E-6677-49FE-9391-761467A10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B11B0036-B356-446F-A8DC-5F97EED82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2941FB93-AB2D-44FB-8964-20A6B61D3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419C1E6E-8415-4669-8492-A4BBFAAA3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168D2F83-4EEE-4921-83E6-4DC6A3D0DF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xmlns="" id="{0CB2C7FB-4875-47B6-9A41-335F7C046B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C050E387-20A3-4912-9A75-9BB0A873829A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956834"/>
      </p:ext>
    </p:extLst>
  </p:cSld>
  <p:clrMapOvr>
    <a:masterClrMapping/>
  </p:clrMapOvr>
  <p:transition spd="med" advClick="0" advTm="2000"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14" y="4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9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14" y="3429004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1528006" y="4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2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1528006" y="1714502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7"/>
          </p:nvPr>
        </p:nvSpPr>
        <p:spPr>
          <a:xfrm>
            <a:off x="3053526" y="1714502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6" name="Picture Placeholder 3"/>
          <p:cNvSpPr>
            <a:spLocks noGrp="1" noChangeAspect="1"/>
          </p:cNvSpPr>
          <p:nvPr>
            <p:ph type="pic" sz="quarter" idx="18"/>
          </p:nvPr>
        </p:nvSpPr>
        <p:spPr>
          <a:xfrm>
            <a:off x="3053526" y="3429004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7" name="Picture Placeholder 3"/>
          <p:cNvSpPr>
            <a:spLocks noGrp="1" noChangeAspect="1"/>
          </p:cNvSpPr>
          <p:nvPr>
            <p:ph type="pic" sz="quarter" idx="19"/>
          </p:nvPr>
        </p:nvSpPr>
        <p:spPr>
          <a:xfrm>
            <a:off x="4581509" y="4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21"/>
          </p:nvPr>
        </p:nvSpPr>
        <p:spPr>
          <a:xfrm>
            <a:off x="4581509" y="3429004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0" name="Picture Placeholder 3"/>
          <p:cNvSpPr>
            <a:spLocks noGrp="1" noChangeAspect="1"/>
          </p:cNvSpPr>
          <p:nvPr>
            <p:ph type="pic" sz="quarter" idx="22"/>
          </p:nvPr>
        </p:nvSpPr>
        <p:spPr>
          <a:xfrm>
            <a:off x="6104509" y="4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1" name="Picture Placeholder 3"/>
          <p:cNvSpPr>
            <a:spLocks noGrp="1" noChangeAspect="1"/>
          </p:cNvSpPr>
          <p:nvPr>
            <p:ph type="pic" sz="quarter" idx="23"/>
          </p:nvPr>
        </p:nvSpPr>
        <p:spPr>
          <a:xfrm>
            <a:off x="6104509" y="1714502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26"/>
          </p:nvPr>
        </p:nvSpPr>
        <p:spPr>
          <a:xfrm>
            <a:off x="7632516" y="1714502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5" name="Picture Placeholder 3"/>
          <p:cNvSpPr>
            <a:spLocks noGrp="1" noChangeAspect="1"/>
          </p:cNvSpPr>
          <p:nvPr>
            <p:ph type="pic" sz="quarter" idx="27"/>
          </p:nvPr>
        </p:nvSpPr>
        <p:spPr>
          <a:xfrm>
            <a:off x="7632516" y="3429004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675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982322316"/>
      </p:ext>
    </p:extLst>
  </p:cSld>
  <p:clrMapOvr>
    <a:masterClrMapping/>
  </p:clrMapOvr>
  <p:transition spd="med" advClick="0" advTm="2000"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t-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BD404E79-64AA-4181-9BC3-138E9AF2E1CF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1DF60A8F-5701-4834-92D6-842A96E3C8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xmlns="" id="{ADBCCD94-07A2-4EC7-8D22-B8FAB72CBAEE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8">
            <a:extLst>
              <a:ext uri="{FF2B5EF4-FFF2-40B4-BE49-F238E27FC236}">
                <a16:creationId xmlns:a16="http://schemas.microsoft.com/office/drawing/2014/main" xmlns="" id="{6F349B28-7B1D-42F3-A12A-66E3D6E10563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9" name="Freeform 1">
              <a:extLst>
                <a:ext uri="{FF2B5EF4-FFF2-40B4-BE49-F238E27FC236}">
                  <a16:creationId xmlns:a16="http://schemas.microsoft.com/office/drawing/2014/main" xmlns="" id="{A6C02568-2CBD-4E27-95BC-2FF254EBA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xmlns="" id="{B00CF764-8490-4CE6-A89F-C14BEC4DC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xmlns="" id="{0B6E4118-FEE1-4C88-A254-30B959475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xmlns="" id="{3F1F4AC5-7771-47CA-8B65-268010AFA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343530A9-563D-47F1-9EB4-A0CB0BEEEB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8995853E-31AE-48D9-897E-F76F621D7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426E797D-FA89-4A57-8E12-FABF6C684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9E3E686B-5691-4E57-8BBD-660573AD3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11A44972-B065-495A-9FF7-27943F48E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E3B715A7-F8E5-49CC-B449-9590FC89B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253745FF-B6E2-435E-96E4-CAC45906B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3A230E21-3ED9-493F-8890-F67D1BAE0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EF7828C6-17CF-49E6-9592-2653F849B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E1634F97-9EE0-40EF-A8DD-02C9548B7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460CA1B7-C207-4280-8EE6-E5E8C97BDF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04ABC4FA-016C-4D5D-9517-FC53A0F01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01C45BFE-B1E4-4C3A-A871-549720196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EEF59244-5B5F-4551-A3EF-984A70C0A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6" name="Picture Placeholder 9"/>
          <p:cNvSpPr>
            <a:spLocks noGrp="1" noChangeAspect="1"/>
          </p:cNvSpPr>
          <p:nvPr>
            <p:ph type="pic" sz="quarter" idx="10"/>
          </p:nvPr>
        </p:nvSpPr>
        <p:spPr>
          <a:xfrm>
            <a:off x="1618460" y="1272152"/>
            <a:ext cx="1522264" cy="2045886"/>
          </a:xfr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9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3805028" y="1272152"/>
            <a:ext cx="1558944" cy="2045883"/>
          </a:xfr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938633" y="1273662"/>
            <a:ext cx="1559513" cy="2045886"/>
          </a:xfrm>
        </p:spPr>
        <p:txBody>
          <a:bodyPr rtlCol="0">
            <a:normAutofit/>
          </a:bodyPr>
          <a:lstStyle>
            <a:lvl1pPr marL="0" indent="0">
              <a:buNone/>
              <a:defRPr sz="6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xmlns="" id="{26AFAAD1-D669-45D9-A5FA-698F8D4F01F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67803B5C-2259-4334-8BA1-F8842ADED166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961806"/>
      </p:ext>
    </p:extLst>
  </p:cSld>
  <p:clrMapOvr>
    <a:masterClrMapping/>
  </p:clrMapOvr>
  <p:transition spd="med" advClick="0" advTm="2000"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0A6-3324-46CF-9FE4-0F00E9A158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82672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03213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38341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91309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33651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68764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06839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779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C56E2A3B-9228-4479-80E4-BB30CA91506D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cxnSp>
        <p:nvCxnSpPr>
          <p:cNvPr id="3" name="Straight Connector 6">
            <a:extLst>
              <a:ext uri="{FF2B5EF4-FFF2-40B4-BE49-F238E27FC236}">
                <a16:creationId xmlns:a16="http://schemas.microsoft.com/office/drawing/2014/main" xmlns="" id="{2B6956B8-756B-49F3-860A-7DA23C6E3709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7">
            <a:extLst>
              <a:ext uri="{FF2B5EF4-FFF2-40B4-BE49-F238E27FC236}">
                <a16:creationId xmlns:a16="http://schemas.microsoft.com/office/drawing/2014/main" xmlns="" id="{F8088E45-9141-4C29-9B11-942571671E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54328F39-6AF3-4C26-A6A1-82A704AF89BD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xmlns="" id="{5AAC0328-F5E5-4A6A-BFF6-7C3BB18A0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xmlns="" id="{955E8E44-D129-465E-B20B-40424358A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xmlns="" id="{5BA10D6F-68FE-4FBB-B6F0-C3C1F9A1F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xmlns="" id="{B583232C-A382-4FF7-AB3C-FB928ADD7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2E541C3-A7B6-4C81-991A-45A3FD8ED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8B2E4C7-E6EA-4DA9-9392-F6CFB3BE5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8F380E31-4511-437F-B548-2F74FF2EB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7FE21637-A1B8-4AFA-BE68-28E2D43A3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7592FD7B-D875-4DC6-9D72-93E89B711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D80109BD-B32D-4B7A-9862-F0CFFB3B1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5796B944-E6BE-4C5A-BE99-65B526111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BBF4851C-44D7-45B1-A670-15D8A5921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6469FD3E-B2DC-4B7A-8597-BAFF9AC78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3F02EAC2-9194-42E6-AE31-B1EE7D149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E0E772F6-0620-4A13-A2A8-1F8204146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FD80F43D-85E3-4166-887A-A6336EA32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5B1AB6B7-34C2-4771-824A-2B31FFC86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033DCFA4-C177-4177-96AD-BD7F58DCE8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xmlns="" id="{36314D94-3187-43A6-88A0-AADB9B84B5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DA0378E1-57D8-42A9-988D-BB7DFD34F433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40285"/>
      </p:ext>
    </p:extLst>
  </p:cSld>
  <p:clrMapOvr>
    <a:masterClrMapping/>
  </p:clrMapOvr>
  <p:transition spd="med" advClick="0" advTm="2000"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69165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84056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50137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75127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Our-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-1922" y="1316812"/>
            <a:ext cx="9145922" cy="2253680"/>
          </a:xfrm>
        </p:spPr>
        <p:txBody>
          <a:bodyPr rtlCol="0">
            <a:normAutofit/>
          </a:bodyPr>
          <a:lstStyle>
            <a:lvl1pPr marL="0" indent="0" algn="ctr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4236027029"/>
      </p:ext>
    </p:extLst>
  </p:cSld>
  <p:clrMapOvr>
    <a:masterClrMapping/>
  </p:clrMapOvr>
  <p:transition spd="med" advClick="0" advTm="2000"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1597975"/>
            <a:ext cx="7772400" cy="11025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2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658428AE-43F5-4FB6-8128-62C85BBC7F4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19684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133026BB-C039-4D71-8F39-0CB261AA0081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926011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22311" y="3305181"/>
            <a:ext cx="7772400" cy="1021553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22311" y="2180037"/>
            <a:ext cx="7772400" cy="1125137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811E10A0-C3E8-4E37-BF93-3A0CFA588DC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7780378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457203" y="1200153"/>
            <a:ext cx="4038603" cy="339446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4648200" y="1200153"/>
            <a:ext cx="4038603" cy="339446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92F0E71F-07A1-4632-B0FF-6F0DB44A0B1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799599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151337"/>
            <a:ext cx="4040184" cy="47981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457200" y="1631156"/>
            <a:ext cx="4040184" cy="2963465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4645033" y="1151337"/>
            <a:ext cx="4041776" cy="47981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 txBox="1">
            <a:spLocks noGrp="1"/>
          </p:cNvSpPr>
          <p:nvPr>
            <p:ph idx="4"/>
          </p:nvPr>
        </p:nvSpPr>
        <p:spPr>
          <a:xfrm>
            <a:off x="4645033" y="1631156"/>
            <a:ext cx="4041776" cy="2963465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89B80F9B-0949-4F8D-B7BB-39219A737EB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4216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33A288FA-D34F-4B43-A913-ED29B139DE3D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xmlns="" id="{18BBDEA6-CBD4-4FFF-A0A4-D774DE5028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4" name="Straight Connector 7">
            <a:extLst>
              <a:ext uri="{FF2B5EF4-FFF2-40B4-BE49-F238E27FC236}">
                <a16:creationId xmlns:a16="http://schemas.microsoft.com/office/drawing/2014/main" xmlns="" id="{50A402FB-AAC9-4391-974F-D06C7170A807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2F4539D1-438C-4052-A174-2A5F236A5F49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xmlns="" id="{B07A7805-2FB6-4BB6-A402-12959B8CD2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xmlns="" id="{904F5BA6-D908-4A2E-96DE-8449D24B7A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xmlns="" id="{7A54252B-C2A0-4509-B41C-04A17CA40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xmlns="" id="{05421882-9C0E-4DEF-A85A-91E518F8B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DBC7069B-944B-4F07-9DD1-6C577676A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57EAF9EA-D1CB-42DF-A813-BDA0DFA7A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8B7F2CE0-8DF6-47E0-8DBE-A852A663C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D70D7682-9FFB-4634-8951-B9944E6A6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4138855D-5CC2-4DDF-8FF2-7227483D5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1CE91834-356D-46B0-8169-A878B0836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AF3D2B9A-C17C-4A58-96CF-65061F69F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44D99B8E-6211-40F7-85D6-3E1954045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7FADEDA6-E77B-4AEC-979D-A3BE0C600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68D839B4-CD05-4B54-B67A-1D5AA80C2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8B16D385-2B81-407D-831D-590E74198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DCFC6C5B-B5EB-4477-BB0B-D76D0D8EB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C279F37D-98E1-4553-A44A-5E33EB40F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E774CB6A-0CD2-4730-A414-9278F170A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xmlns="" id="{0E107CE6-BF1C-4A3B-82DC-BF6AF66759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3760CFA1-3062-445D-B09B-6B08B6D825B2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927089"/>
      </p:ext>
    </p:extLst>
  </p:cSld>
  <p:clrMapOvr>
    <a:masterClrMapping/>
  </p:clrMapOvr>
  <p:transition spd="med" advClick="0" advTm="2000"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B4ED778E-5B5F-4386-B510-D708AD0DABB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719373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4AC9D1EF-5070-4A5A-92C1-596DF36A505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183859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19" y="204795"/>
            <a:ext cx="3008311" cy="8715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3575047" y="204795"/>
            <a:ext cx="5111752" cy="43898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457219" y="1076329"/>
            <a:ext cx="3008311" cy="3518298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1021B312-C70A-4DCE-9DFD-CB09B2A9409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849322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792288" y="3600453"/>
            <a:ext cx="5486400" cy="425051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1792288" y="4025501"/>
            <a:ext cx="5486400" cy="603648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53DFE3C1-7ABD-4EE2-8794-9CCC549B5A7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300015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948F6D7B-0280-4551-A293-A11EC29B8B5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373507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8647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457200" y="206015"/>
            <a:ext cx="6019796" cy="4388647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9E5F5598-F533-4FB4-B0BF-DECFF18C0B6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34599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Our-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-1922" y="1316813"/>
            <a:ext cx="9145922" cy="2253680"/>
          </a:xfrm>
        </p:spPr>
        <p:txBody>
          <a:bodyPr rtlCol="0">
            <a:normAutofit/>
          </a:bodyPr>
          <a:lstStyle>
            <a:lvl1pPr marL="0" indent="0" algn="ctr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3951606503"/>
      </p:ext>
    </p:extLst>
  </p:cSld>
  <p:clrMapOvr>
    <a:masterClrMapping/>
  </p:clrMapOvr>
  <p:transition spd="med" advClick="0" advTm="2000"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23961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12044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0025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4199630A-4C29-48A1-9656-1ACB33A75983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xmlns="" id="{EED8F59D-7C90-493E-816B-9958264D81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061E22DD-64A2-4E57-BE6B-B0190E6C306A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952495"/>
      </p:ext>
    </p:extLst>
  </p:cSld>
  <p:clrMapOvr>
    <a:masterClrMapping/>
  </p:clrMapOvr>
  <p:transition spd="med" advClick="0" advTm="2000"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70179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8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88892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71624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00660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93131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47121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33761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62158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Our-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-1922" y="1316813"/>
            <a:ext cx="9145922" cy="2253680"/>
          </a:xfrm>
        </p:spPr>
        <p:txBody>
          <a:bodyPr rtlCol="0">
            <a:normAutofit/>
          </a:bodyPr>
          <a:lstStyle>
            <a:lvl1pPr marL="0" indent="0" algn="ctr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351609588"/>
      </p:ext>
    </p:extLst>
  </p:cSld>
  <p:clrMapOvr>
    <a:masterClrMapping/>
  </p:clrMapOvr>
  <p:transition spd="med" advClick="0" advTm="2000"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/>
          </p:cNvPr>
          <p:cNvSpPr>
            <a:spLocks noChangeAspect="1"/>
          </p:cNvSpPr>
          <p:nvPr/>
        </p:nvSpPr>
        <p:spPr>
          <a:xfrm>
            <a:off x="8240713" y="4549777"/>
            <a:ext cx="254000" cy="254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TextBox 6">
            <a:extLst/>
          </p:cNvPr>
          <p:cNvSpPr txBox="1">
            <a:spLocks noChangeArrowheads="1"/>
          </p:cNvSpPr>
          <p:nvPr/>
        </p:nvSpPr>
        <p:spPr bwMode="auto">
          <a:xfrm>
            <a:off x="1174754" y="4572005"/>
            <a:ext cx="1370013" cy="259685"/>
          </a:xfrm>
          <a:prstGeom prst="rect">
            <a:avLst/>
          </a:prstGeom>
          <a:noFill/>
          <a:ln>
            <a:noFill/>
          </a:ln>
          <a:extLst/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>
              <a:defRPr/>
            </a:pPr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>
              <a:defRPr/>
            </a:pPr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4" name="Straight Connector 7">
            <a:extLst/>
          </p:cNvPr>
          <p:cNvCxnSpPr/>
          <p:nvPr/>
        </p:nvCxnSpPr>
        <p:spPr>
          <a:xfrm>
            <a:off x="2235208" y="4708525"/>
            <a:ext cx="5864225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/>
          </p:cNvPr>
          <p:cNvGrpSpPr/>
          <p:nvPr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/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/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/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/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/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/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/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/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/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088" y="4533904"/>
            <a:ext cx="349250" cy="273050"/>
          </a:xfrm>
        </p:spPr>
        <p:txBody>
          <a:bodyPr/>
          <a:lstStyle>
            <a:lvl1pPr algn="ctr">
              <a:defRPr sz="600">
                <a:solidFill>
                  <a:prstClr val="white"/>
                </a:solidFill>
                <a:latin typeface="Roboto Regular" charset="0"/>
              </a:defRPr>
            </a:lvl1pPr>
          </a:lstStyle>
          <a:p>
            <a:pPr>
              <a:defRPr/>
            </a:pPr>
            <a:fld id="{DBA8F8FD-CFF9-477A-AE6F-381A31903D3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14552805"/>
      </p:ext>
    </p:extLst>
  </p:cSld>
  <p:clrMapOvr>
    <a:masterClrMapping/>
  </p:clrMapOvr>
  <p:transition spd="med" advClick="0" advTm="2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 noChangeAspect="1"/>
          </p:cNvSpPr>
          <p:nvPr>
            <p:ph type="pic" sz="quarter" idx="10"/>
          </p:nvPr>
        </p:nvSpPr>
        <p:spPr>
          <a:xfrm>
            <a:off x="0" y="542927"/>
            <a:ext cx="9144000" cy="3343275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47461276"/>
      </p:ext>
    </p:extLst>
  </p:cSld>
  <p:clrMapOvr>
    <a:masterClrMapping/>
  </p:clrMapOvr>
  <p:transition spd="med" advClick="0" advTm="2000"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6390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01862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88797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37901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8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3882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3524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7496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95326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52760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8992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59667477-561E-42B8-96B3-7332B7162B5C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xmlns="" id="{545A6335-E876-4783-8A27-F439A2625B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xmlns="" id="{4DACFE3B-AEC6-4F48-B378-F6462A184474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8">
            <a:extLst>
              <a:ext uri="{FF2B5EF4-FFF2-40B4-BE49-F238E27FC236}">
                <a16:creationId xmlns:a16="http://schemas.microsoft.com/office/drawing/2014/main" xmlns="" id="{E85683EB-D629-4F58-B5BE-6F92A6B5E341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74CA58C6-F521-46DB-8084-A54F4A49D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9" name="Freeform 2">
              <a:extLst>
                <a:ext uri="{FF2B5EF4-FFF2-40B4-BE49-F238E27FC236}">
                  <a16:creationId xmlns:a16="http://schemas.microsoft.com/office/drawing/2014/main" xmlns="" id="{483A6648-4B49-4D5F-B931-DA9FDA6F0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xmlns="" id="{3863526E-3150-4928-865B-5A27161DFA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xmlns="" id="{1D8249E6-CB76-4053-BB42-5A81601B4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3865B7C8-3544-491D-ADD9-8CC616578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801AEB0D-20F0-495C-8525-44E99CFB0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5FD3B7E6-D67C-4F61-9917-FC1BE24C6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320637B4-0EB9-446D-A1AC-012581619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E982A0EF-BCD6-40AD-B2E7-8DDBD0748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8B6FA640-BF86-4327-B348-A35AC679A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D59AE45F-8639-4D5A-8CE7-9B75387C3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D22A4C69-3FD9-4281-B12B-2FBD78B8F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31313B4C-E852-4891-92AF-7C52FED81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9A2D7443-0734-44A4-B014-513C0FF05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8C60E39A-D018-4D46-AF22-43A3BA62D0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A79398DC-434D-4C88-83BB-BB6E2CA97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3A66D156-9A0B-453C-BCF5-EA202311E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2EECBB43-F46F-4763-B1F8-D2CBF77C0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4" name="Picture Placeholder 7"/>
          <p:cNvSpPr>
            <a:spLocks noGrp="1" noChangeAspect="1"/>
          </p:cNvSpPr>
          <p:nvPr>
            <p:ph type="pic" sz="quarter" idx="10"/>
          </p:nvPr>
        </p:nvSpPr>
        <p:spPr>
          <a:xfrm>
            <a:off x="0" y="1333500"/>
            <a:ext cx="3830612" cy="2116667"/>
          </a:xfrm>
        </p:spPr>
        <p:txBody>
          <a:bodyPr rtlCol="0"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endParaRPr lang="en-US" noProof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xmlns="" id="{DB51A843-4490-4DE7-8C84-846CB87084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89C5F2DD-D9C0-4D42-8B2F-26B93B02A5C0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154377"/>
      </p:ext>
    </p:extLst>
  </p:cSld>
  <p:clrMapOvr>
    <a:masterClrMapping/>
  </p:clrMapOvr>
  <p:transition spd="med" advClick="0" advTm="2000"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21029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Our-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-1922" y="1316813"/>
            <a:ext cx="9145922" cy="2253680"/>
          </a:xfrm>
        </p:spPr>
        <p:txBody>
          <a:bodyPr rtlCol="0">
            <a:normAutofit/>
          </a:bodyPr>
          <a:lstStyle>
            <a:lvl1pPr marL="0" indent="0" algn="ctr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542271873"/>
      </p:ext>
    </p:extLst>
  </p:cSld>
  <p:clrMapOvr>
    <a:masterClrMapping/>
  </p:clrMapOvr>
  <p:transition spd="med" advClick="0" advTm="2000"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/>
          </p:cNvPr>
          <p:cNvSpPr>
            <a:spLocks noChangeAspect="1"/>
          </p:cNvSpPr>
          <p:nvPr/>
        </p:nvSpPr>
        <p:spPr>
          <a:xfrm>
            <a:off x="8240713" y="4549777"/>
            <a:ext cx="254000" cy="254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TextBox 6">
            <a:extLst/>
          </p:cNvPr>
          <p:cNvSpPr txBox="1">
            <a:spLocks noChangeArrowheads="1"/>
          </p:cNvSpPr>
          <p:nvPr/>
        </p:nvSpPr>
        <p:spPr bwMode="auto">
          <a:xfrm>
            <a:off x="1174754" y="4572005"/>
            <a:ext cx="1370013" cy="259685"/>
          </a:xfrm>
          <a:prstGeom prst="rect">
            <a:avLst/>
          </a:prstGeom>
          <a:noFill/>
          <a:ln>
            <a:noFill/>
          </a:ln>
          <a:extLst/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>
              <a:defRPr/>
            </a:pPr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>
              <a:defRPr/>
            </a:pPr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4" name="Straight Connector 7">
            <a:extLst/>
          </p:cNvPr>
          <p:cNvCxnSpPr/>
          <p:nvPr/>
        </p:nvCxnSpPr>
        <p:spPr>
          <a:xfrm>
            <a:off x="2235208" y="4708525"/>
            <a:ext cx="5864225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/>
          </p:cNvPr>
          <p:cNvGrpSpPr/>
          <p:nvPr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/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/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/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/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/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/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/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/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/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088" y="4533904"/>
            <a:ext cx="349250" cy="273050"/>
          </a:xfrm>
        </p:spPr>
        <p:txBody>
          <a:bodyPr/>
          <a:lstStyle>
            <a:lvl1pPr algn="ctr">
              <a:defRPr sz="600">
                <a:solidFill>
                  <a:prstClr val="white"/>
                </a:solidFill>
                <a:latin typeface="Roboto Regular" charset="0"/>
              </a:defRPr>
            </a:lvl1pPr>
          </a:lstStyle>
          <a:p>
            <a:pPr>
              <a:defRPr/>
            </a:pPr>
            <a:fld id="{DBA8F8FD-CFF9-477A-AE6F-381A31903D3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44735551"/>
      </p:ext>
    </p:extLst>
  </p:cSld>
  <p:clrMapOvr>
    <a:masterClrMapping/>
  </p:clrMapOvr>
  <p:transition spd="med" advClick="0" advTm="2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5F424AEF-B1C5-431E-95ED-07A87AB35ABE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0D742026-F119-4AA2-ACDE-3CDC44839C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9" name="Straight Connector 7">
            <a:extLst>
              <a:ext uri="{FF2B5EF4-FFF2-40B4-BE49-F238E27FC236}">
                <a16:creationId xmlns:a16="http://schemas.microsoft.com/office/drawing/2014/main" xmlns="" id="{60957A12-1290-44EA-96F6-FB56DB883C7A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8">
            <a:extLst>
              <a:ext uri="{FF2B5EF4-FFF2-40B4-BE49-F238E27FC236}">
                <a16:creationId xmlns:a16="http://schemas.microsoft.com/office/drawing/2014/main" xmlns="" id="{E7E2744E-DCB5-4704-B0D8-865F9F83D060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1" name="Freeform 1">
              <a:extLst>
                <a:ext uri="{FF2B5EF4-FFF2-40B4-BE49-F238E27FC236}">
                  <a16:creationId xmlns:a16="http://schemas.microsoft.com/office/drawing/2014/main" xmlns="" id="{7F097245-6F5B-427B-B3A0-9C09E94F8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2">
              <a:extLst>
                <a:ext uri="{FF2B5EF4-FFF2-40B4-BE49-F238E27FC236}">
                  <a16:creationId xmlns:a16="http://schemas.microsoft.com/office/drawing/2014/main" xmlns="" id="{8B28DE1C-A583-481D-BDB4-39351D2C4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xmlns="" id="{F2914BF4-7524-4DE1-975F-48BD25EF26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xmlns="" id="{365CC57F-869C-4837-B38F-416A2B096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88A0535F-D2E5-430E-B3E5-03BBCEE59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7492CBC2-44BA-4679-BEBE-5A1778C3A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E5168FBE-C5E8-4D8F-BC0A-27D6B2E1A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E10391F4-885C-4284-8B2A-862985EFA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89C49429-51AD-43EE-9030-299E195DF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xmlns="" id="{9E109847-8C37-45E6-9748-8C1C77F83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DA0AA81A-C903-4F3F-B439-4265B9709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FE59B7CC-1696-49EC-80A1-FBFBABBF5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8EB39B55-E907-4E32-9ED7-C66DAE231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B7983F51-6C53-40F7-85DC-63CB1BE49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37E0B160-CA1D-48F8-8CA0-2F81C8817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87ACB937-64AA-49C2-8A8D-BD9F3EF8F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83CA69B3-FB46-454B-9027-87A54B9CF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8C8D022E-1808-40E9-945C-D92433B26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3769518" y="1199556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7" name="Picture Placeholder 22"/>
          <p:cNvSpPr>
            <a:spLocks noGrp="1" noChangeAspect="1"/>
          </p:cNvSpPr>
          <p:nvPr>
            <p:ph type="pic" sz="quarter" idx="16"/>
          </p:nvPr>
        </p:nvSpPr>
        <p:spPr>
          <a:xfrm>
            <a:off x="5975862" y="1199556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8" name="Picture Placeholder 22"/>
          <p:cNvSpPr>
            <a:spLocks noGrp="1" noChangeAspect="1"/>
          </p:cNvSpPr>
          <p:nvPr>
            <p:ph type="pic" sz="quarter" idx="17"/>
          </p:nvPr>
        </p:nvSpPr>
        <p:spPr>
          <a:xfrm>
            <a:off x="1546460" y="1199556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xmlns="" id="{48667E0C-57C8-4637-B86E-9F8A06FF9D9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1C657AEC-EFC2-4301-B678-D733ABD64E34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608144"/>
      </p:ext>
    </p:extLst>
  </p:cSld>
  <p:clrMapOvr>
    <a:masterClrMapping/>
  </p:clrMapOvr>
  <p:transition spd="med" advClick="0" advTm="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33026BB-C039-4D71-8F39-0CB261AA008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9875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048791"/>
      </p:ext>
    </p:extLst>
  </p:cSld>
  <p:clrMapOvr>
    <a:masterClrMapping/>
  </p:clrMapOvr>
  <p:transition spd="med" advClick="0" advTm="2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25"/>
          </p:nvPr>
        </p:nvSpPr>
        <p:spPr>
          <a:xfrm>
            <a:off x="3163639" y="1360804"/>
            <a:ext cx="2505452" cy="1419554"/>
          </a:xfrm>
        </p:spPr>
        <p:txBody>
          <a:bodyPr rtlCol="0">
            <a:normAutofit/>
          </a:bodyPr>
          <a:lstStyle>
            <a:lvl1pPr marL="0" indent="0" algn="ctr">
              <a:buNone/>
              <a:defRPr sz="8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2013254" y="2767726"/>
            <a:ext cx="344167" cy="613846"/>
          </a:xfrm>
        </p:spPr>
        <p:txBody>
          <a:bodyPr rtlCol="0">
            <a:normAutofit/>
          </a:bodyPr>
          <a:lstStyle>
            <a:lvl1pPr marL="0" indent="0" algn="ctr">
              <a:lnSpc>
                <a:spcPct val="50000"/>
              </a:lnSpc>
              <a:buNone/>
              <a:defRPr sz="4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6"/>
          </p:nvPr>
        </p:nvSpPr>
        <p:spPr>
          <a:xfrm>
            <a:off x="5310690" y="2337155"/>
            <a:ext cx="1595998" cy="1017169"/>
          </a:xfrm>
        </p:spPr>
        <p:txBody>
          <a:bodyPr rtlCol="0">
            <a:normAutofit/>
          </a:bodyPr>
          <a:lstStyle>
            <a:lvl1pPr marL="0" indent="0" algn="ctr">
              <a:buNone/>
              <a:defRPr sz="8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2491437" y="2279403"/>
            <a:ext cx="845494" cy="1088453"/>
          </a:xfrm>
        </p:spPr>
        <p:txBody>
          <a:bodyPr rtlCol="0">
            <a:normAutofit/>
          </a:bodyPr>
          <a:lstStyle>
            <a:lvl1pPr marL="0" indent="0" algn="ctr">
              <a:buNone/>
              <a:defRPr sz="8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3886248452"/>
      </p:ext>
    </p:extLst>
  </p:cSld>
  <p:clrMapOvr>
    <a:masterClrMapping/>
  </p:clrMapOvr>
  <p:transition spd="med" advClick="0" advTm="200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C67AF420-9C1D-49B1-8C88-F7B38EBD4E89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xmlns="" id="{95763BE8-BC18-49C8-988F-50EC7D157E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5" name="Straight Connector 7">
            <a:extLst>
              <a:ext uri="{FF2B5EF4-FFF2-40B4-BE49-F238E27FC236}">
                <a16:creationId xmlns:a16="http://schemas.microsoft.com/office/drawing/2014/main" xmlns="" id="{56083B68-C6D1-424F-8B66-2163AAAB5C09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Group 8">
            <a:extLst>
              <a:ext uri="{FF2B5EF4-FFF2-40B4-BE49-F238E27FC236}">
                <a16:creationId xmlns:a16="http://schemas.microsoft.com/office/drawing/2014/main" xmlns="" id="{42A94A03-4DC9-4EC6-8168-7BE2C08FC482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F746A075-2510-4175-B40B-641841A50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9" name="Freeform 2">
              <a:extLst>
                <a:ext uri="{FF2B5EF4-FFF2-40B4-BE49-F238E27FC236}">
                  <a16:creationId xmlns:a16="http://schemas.microsoft.com/office/drawing/2014/main" xmlns="" id="{12872C5E-CC97-40FC-B490-F3EFED8EE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xmlns="" id="{D7E509E3-EA49-482D-8330-43151AA98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xmlns="" id="{759E3459-B9AB-4F00-94FD-D0C5565B5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E8BA315E-623C-4B1A-9316-DB8E87845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B782A57C-94D0-460D-843B-7BFA42F3B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527A6364-AF52-4E6E-81DC-D878407A6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8941C1F8-F3EB-4097-B51C-65C5A607B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3085A947-9AD3-4DCD-9496-1469F7320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C4DD24AB-E4F9-420E-ADBE-CE13D6128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1E24B364-E341-46C1-A807-C797392D2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E648AE3D-1A46-4649-B3F4-AB65C9EFF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7572A7E4-1D7A-4922-8D62-E0AFD6BF0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2CFC2FEF-B71A-45EA-A31A-3A817F498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B0F3757E-57FD-467C-966C-07B07D462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53BB515D-75F6-4ECD-9330-277A52516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3C2E13B9-BF75-4497-B1B0-FFD4BDA72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56FECBBD-5E76-42C6-AB69-60325CFC1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7" name="Picture Placeholder 6"/>
          <p:cNvSpPr>
            <a:spLocks noGrp="1" noChangeAspect="1"/>
          </p:cNvSpPr>
          <p:nvPr>
            <p:ph type="pic" sz="quarter" idx="10"/>
          </p:nvPr>
        </p:nvSpPr>
        <p:spPr>
          <a:xfrm>
            <a:off x="1" y="1264804"/>
            <a:ext cx="4571630" cy="2619971"/>
          </a:xfr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xmlns="" id="{0E838AFC-0A4A-4D44-BC32-71BFA63E96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93B6C220-5C16-456F-A940-8F71D5DBBAC3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466777"/>
      </p:ext>
    </p:extLst>
  </p:cSld>
  <p:clrMapOvr>
    <a:masterClrMapping/>
  </p:clrMapOvr>
  <p:transition spd="med" advClick="0" advTm="200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D7241F81-2EE4-4611-BBC5-1658A98ED54B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xmlns="" id="{5B8FAA0A-1C75-4B30-9192-D385CBD659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5" name="Straight Connector 7">
            <a:extLst>
              <a:ext uri="{FF2B5EF4-FFF2-40B4-BE49-F238E27FC236}">
                <a16:creationId xmlns:a16="http://schemas.microsoft.com/office/drawing/2014/main" xmlns="" id="{8CB3CC9D-A504-46C1-B066-2CFEF3DAEF03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Group 8">
            <a:extLst>
              <a:ext uri="{FF2B5EF4-FFF2-40B4-BE49-F238E27FC236}">
                <a16:creationId xmlns:a16="http://schemas.microsoft.com/office/drawing/2014/main" xmlns="" id="{A119FBEB-6A1E-4ED1-AC47-89E28BD1F7E2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14876AF3-AA5A-48F4-A21C-C06DC4925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9" name="Freeform 2">
              <a:extLst>
                <a:ext uri="{FF2B5EF4-FFF2-40B4-BE49-F238E27FC236}">
                  <a16:creationId xmlns:a16="http://schemas.microsoft.com/office/drawing/2014/main" xmlns="" id="{1C11508C-4C51-4D82-999B-8EF4CBE93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xmlns="" id="{3C1F253C-EA5E-4D86-A6BA-713E80D28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xmlns="" id="{B28C351B-DC1F-4995-A35D-CBDF6F294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466091DB-423E-4647-9EE4-826230134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4DBD5B56-A341-4F5F-AF55-F9454CA0A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67249D8C-0F58-4AB5-AD03-774A5D024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B951AD4E-5D0A-4B12-B5EA-35632C156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53B48E28-8F59-4016-AB05-75744AF78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110FA36B-B9B6-4143-AF73-4156F24DC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744FBFC6-0BBD-48A8-B288-E26429573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AA2B99A5-E2B5-4F8A-B24F-C12EE2E5B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B8287B07-6B98-4732-921A-1D1F3F2BC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6C27C48D-4034-468A-9356-CEE6581FF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F4138099-61AA-4E75-A9AE-0FA253BA8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C8D75E77-79C0-4BE5-A460-14340F849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98FDDEFF-0F67-4963-9C8A-9E52696D9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99443930-8925-4516-8F5C-F81BF3DBF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7" name="Picture Placeholder 6"/>
          <p:cNvSpPr>
            <a:spLocks noGrp="1" noChangeAspect="1"/>
          </p:cNvSpPr>
          <p:nvPr>
            <p:ph type="pic" sz="quarter" idx="10"/>
          </p:nvPr>
        </p:nvSpPr>
        <p:spPr>
          <a:xfrm>
            <a:off x="4572596" y="1264804"/>
            <a:ext cx="4571630" cy="2619971"/>
          </a:xfr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xmlns="" id="{188D3F2D-F3A1-4F9E-B743-3708C6477E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B74A84DD-8886-4149-B1A7-107DDEBA2240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17792"/>
      </p:ext>
    </p:extLst>
  </p:cSld>
  <p:clrMapOvr>
    <a:masterClrMapping/>
  </p:clrMapOvr>
  <p:transition spd="med" advClick="0" advTm="200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EB0F4DFF-9C21-4A33-A4D1-1A905F659BEE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63A759F1-B6A8-4E7A-A220-39D552A1368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996C1D76-AC87-4CC6-A6C0-4FBBABF82CAD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BCA275E-42F5-49D5-B53A-AF550C21138E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xmlns="" id="{0F91C9BC-DD02-415D-83D3-A03754216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xmlns="" id="{26D74FF8-B74B-4981-850A-1C174261EF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E960ADA6-D93B-4C65-9A93-60BF41958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xmlns="" id="{BEA97E47-D150-4097-B2BD-66B719D7D8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AA6AED9E-B9DD-4701-870B-045CC83E9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A33F18BA-7869-4143-8831-9CF4B39CD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8A5EFFEB-0A15-4170-B5A2-AC805E204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B1F94B4A-A874-484C-92F1-21CAA0266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1C60A922-C9D1-4876-80A6-82F4709B7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31AF202C-E7F0-4639-92D8-47CBA4CA3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5C7E9D5B-5B55-4794-8229-9499D987A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B02E41E6-A76E-49F2-B531-374C5DA2D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C406BAF8-D49B-4830-9819-E3F285335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37CC47A4-5924-4802-B0AB-BE72C307F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A5340BAF-18DE-4C45-928F-D56325831B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11DBE065-B38F-4A36-B2CC-ED17AF947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4182FAF9-6E0D-43F0-B78B-2A4DB0AA9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45C6C2F1-D782-41C2-A7AF-BB2009C8C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7" name="Picture Placeholder 6"/>
          <p:cNvSpPr>
            <a:spLocks noGrp="1" noChangeAspect="1"/>
          </p:cNvSpPr>
          <p:nvPr>
            <p:ph type="pic" sz="quarter" idx="10"/>
          </p:nvPr>
        </p:nvSpPr>
        <p:spPr>
          <a:xfrm>
            <a:off x="759379" y="1407584"/>
            <a:ext cx="685711" cy="6858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6"/>
          <p:cNvSpPr>
            <a:spLocks noGrp="1" noChangeAspect="1"/>
          </p:cNvSpPr>
          <p:nvPr>
            <p:ph type="pic" sz="quarter" idx="11"/>
          </p:nvPr>
        </p:nvSpPr>
        <p:spPr>
          <a:xfrm>
            <a:off x="3233415" y="1407584"/>
            <a:ext cx="685711" cy="6858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6"/>
          <p:cNvSpPr>
            <a:spLocks noGrp="1" noChangeAspect="1"/>
          </p:cNvSpPr>
          <p:nvPr>
            <p:ph type="pic" sz="quarter" idx="12"/>
          </p:nvPr>
        </p:nvSpPr>
        <p:spPr>
          <a:xfrm>
            <a:off x="5624899" y="1407584"/>
            <a:ext cx="685711" cy="6858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xmlns="" id="{04589477-AD19-4C50-B0E3-F2E04B4FDA6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FE84995F-B3E3-4F97-BCB9-52008B5782DA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3212"/>
      </p:ext>
    </p:extLst>
  </p:cSld>
  <p:clrMapOvr>
    <a:masterClrMapping/>
  </p:clrMapOvr>
  <p:transition spd="med" advClick="0" advTm="200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>
            <a:extLst>
              <a:ext uri="{FF2B5EF4-FFF2-40B4-BE49-F238E27FC236}">
                <a16:creationId xmlns:a16="http://schemas.microsoft.com/office/drawing/2014/main" xmlns="" id="{F43FC411-AA30-4D3F-9F1F-FF8C54936174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3835291" y="1745823"/>
            <a:ext cx="1500410" cy="2238710"/>
          </a:xfrm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endParaRPr lang="en-US" noProof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36BEA2CA-8935-41EE-9DCF-A3487314DC5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A7F7D2A5-E28D-4E2D-85C7-EACF04E45AA1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580155"/>
      </p:ext>
    </p:extLst>
  </p:cSld>
  <p:clrMapOvr>
    <a:masterClrMapping/>
  </p:clrMapOvr>
  <p:transition spd="med" advClick="0" advTm="200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2B2960EC-05F7-44DE-8DD2-A32057901192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27" name="Picture Placeholder 16"/>
          <p:cNvSpPr>
            <a:spLocks noGrp="1" noChangeAspect="1"/>
          </p:cNvSpPr>
          <p:nvPr>
            <p:ph type="pic" sz="quarter" idx="10"/>
          </p:nvPr>
        </p:nvSpPr>
        <p:spPr>
          <a:xfrm>
            <a:off x="3807408" y="1541011"/>
            <a:ext cx="1515411" cy="26861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500"/>
            </a:lvl1pPr>
          </a:lstStyle>
          <a:p>
            <a:pPr lvl="0"/>
            <a:endParaRPr lang="en-US" noProof="0"/>
          </a:p>
        </p:txBody>
      </p:sp>
      <p:sp>
        <p:nvSpPr>
          <p:cNvPr id="29" name="Picture Placeholder 16"/>
          <p:cNvSpPr>
            <a:spLocks noGrp="1" noChangeAspect="1"/>
          </p:cNvSpPr>
          <p:nvPr>
            <p:ph type="pic" sz="quarter" idx="11"/>
          </p:nvPr>
        </p:nvSpPr>
        <p:spPr>
          <a:xfrm>
            <a:off x="2957270" y="1943100"/>
            <a:ext cx="757592" cy="18859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500"/>
            </a:lvl1pPr>
          </a:lstStyle>
          <a:p>
            <a:pPr lvl="0"/>
            <a:endParaRPr lang="en-US" noProof="0" dirty="0"/>
          </a:p>
        </p:txBody>
      </p:sp>
      <p:sp>
        <p:nvSpPr>
          <p:cNvPr id="31" name="Picture Placeholder 16"/>
          <p:cNvSpPr>
            <a:spLocks noGrp="1" noChangeAspect="1"/>
          </p:cNvSpPr>
          <p:nvPr>
            <p:ph type="pic" sz="quarter" idx="12"/>
          </p:nvPr>
        </p:nvSpPr>
        <p:spPr>
          <a:xfrm>
            <a:off x="5400568" y="1943100"/>
            <a:ext cx="757592" cy="18859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500"/>
            </a:lvl1pPr>
          </a:lstStyle>
          <a:p>
            <a:pPr lvl="0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184457-1FC0-48EF-8C87-46878E93BEF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CF26D6C8-9359-4BC5-B26A-972A69036C38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506115"/>
      </p:ext>
    </p:extLst>
  </p:cSld>
  <p:clrMapOvr>
    <a:masterClrMapping/>
  </p:clrMapOvr>
  <p:transition spd="med" advClick="0" advTm="200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2464DD02-3502-4E7A-9774-F1AA5A550CDD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14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1199265" y="1741339"/>
            <a:ext cx="3316985" cy="207691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AE644789-C71D-41BD-9DF2-C7356BC59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55D03E8B-9483-475C-880D-D883727C72DC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756693"/>
      </p:ext>
    </p:extLst>
  </p:cSld>
  <p:clrMapOvr>
    <a:masterClrMapping/>
  </p:clrMapOvr>
  <p:transition spd="med" advClick="0" advTm="2000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6BABE8E6-2DBE-41AE-99FD-3ADD85DAAF2B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14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979722" y="1481458"/>
            <a:ext cx="3254597" cy="186831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2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EB13511-7EBD-431C-B91D-930A1AC4B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DCC86401-A769-4FE9-A7C5-CE7C02853208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47761"/>
      </p:ext>
    </p:extLst>
  </p:cSld>
  <p:clrMapOvr>
    <a:masterClrMapping/>
  </p:clrMapOvr>
  <p:transition spd="med" advClick="0" advTm="200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F2BB6348-3015-44E6-AA93-6EBDB942AA4A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4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2675558" y="2002785"/>
            <a:ext cx="3785149" cy="2113301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900" baseline="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D938835-DCD4-4353-9210-34D0142579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6EB346C3-0295-4C06-944F-B22765DF89EA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58483"/>
      </p:ext>
    </p:extLst>
  </p:cSld>
  <p:clrMapOvr>
    <a:masterClrMapping/>
  </p:clrMapOvr>
  <p:transition spd="med" advClick="0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22311" y="3305181"/>
            <a:ext cx="7772400" cy="1021553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22311" y="2180037"/>
            <a:ext cx="7772400" cy="1125137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11E10A0-C3E8-4E37-BF93-3A0CFA588DC3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470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>
            <a:extLst>
              <a:ext uri="{FF2B5EF4-FFF2-40B4-BE49-F238E27FC236}">
                <a16:creationId xmlns:a16="http://schemas.microsoft.com/office/drawing/2014/main" xmlns="" id="{D79705A9-5EFD-407B-B605-7F0999A1AE2F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823806" y="990600"/>
            <a:ext cx="1837792" cy="325390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17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F3A8F022-9CE0-463A-B7E4-3EE38ADF77A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E3DCA817-FC12-4B5C-8E17-AA3D3344B9BB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968615"/>
      </p:ext>
    </p:extLst>
  </p:cSld>
  <p:clrMapOvr>
    <a:masterClrMapping/>
  </p:clrMapOvr>
  <p:transition spd="med" advClick="0" advTm="200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6CF9CA03-7CD8-41C2-9B06-B62CE2982593}"/>
              </a:ext>
            </a:extLst>
          </p:cNvPr>
          <p:cNvSpPr>
            <a:spLocks noChangeAspect="1"/>
          </p:cNvSpPr>
          <p:nvPr userDrawn="1"/>
        </p:nvSpPr>
        <p:spPr>
          <a:xfrm>
            <a:off x="8088649" y="4549975"/>
            <a:ext cx="253570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3788017" y="1589799"/>
            <a:ext cx="1567916" cy="2750117"/>
          </a:xfrm>
        </p:spPr>
        <p:txBody>
          <a:bodyPr rtlCol="0">
            <a:normAutofit/>
          </a:bodyPr>
          <a:lstStyle>
            <a:lvl1pPr>
              <a:defRPr sz="1100"/>
            </a:lvl1pPr>
          </a:lstStyle>
          <a:p>
            <a:pPr lvl="0"/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50C3549B-C6F9-4F82-8063-E7B223E9E1C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041030" y="4533306"/>
            <a:ext cx="348808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EE8F256B-5A4D-4163-BF76-335D418D389F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912795"/>
      </p:ext>
    </p:extLst>
  </p:cSld>
  <p:clrMapOvr>
    <a:masterClrMapping/>
  </p:clrMapOvr>
  <p:transition spd="med" advClick="0" advTm="200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FFEF65AA-AA46-4D35-8D30-D814289816DC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3028559" y="1406131"/>
            <a:ext cx="2969033" cy="1641872"/>
          </a:xfrm>
        </p:spPr>
        <p:txBody>
          <a:bodyPr rtlCol="0">
            <a:normAutofit/>
          </a:bodyPr>
          <a:lstStyle>
            <a:lvl1pPr>
              <a:defRPr sz="900"/>
            </a:lvl1pPr>
          </a:lstStyle>
          <a:p>
            <a:pPr lvl="0"/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FE9297A1-B7C2-4112-A1C8-E7CD3AEEB8D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80C57714-BBAA-4CBE-ADA9-27123339C455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091122"/>
      </p:ext>
    </p:extLst>
  </p:cSld>
  <p:clrMapOvr>
    <a:masterClrMapping/>
  </p:clrMapOvr>
  <p:transition spd="med" advClick="0" advTm="2000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xmlns="" id="{F14F6431-FBFF-4771-B76F-B9A11B8B0825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3514864" y="1514477"/>
            <a:ext cx="2234201" cy="3000375"/>
          </a:xfrm>
        </p:spPr>
        <p:txBody>
          <a:bodyPr rtlCol="0">
            <a:normAutofit/>
          </a:bodyPr>
          <a:lstStyle>
            <a:lvl1pPr>
              <a:defRPr sz="1100"/>
            </a:lvl1pPr>
          </a:lstStyle>
          <a:p>
            <a:pPr lvl="0"/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E5BE997D-5D4F-4E6E-8A2D-4FC421C6F24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D5E2F7CD-C6EE-4D75-9B42-7FC1C4961116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722674"/>
      </p:ext>
    </p:extLst>
  </p:cSld>
  <p:clrMapOvr>
    <a:masterClrMapping/>
  </p:clrMapOvr>
  <p:transition spd="med" advClick="0" advTm="2000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Pad 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0" y="1"/>
            <a:ext cx="9144000" cy="2532518"/>
          </a:xfrm>
        </p:spPr>
        <p:txBody>
          <a:bodyPr rtlCol="0"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66741438"/>
      </p:ext>
    </p:extLst>
  </p:cSld>
  <p:clrMapOvr>
    <a:masterClrMapping/>
  </p:clrMapOvr>
  <p:transition spd="med" advClick="0" advTm="2000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Our-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-1922" y="1316812"/>
            <a:ext cx="9145922" cy="2253680"/>
          </a:xfrm>
        </p:spPr>
        <p:txBody>
          <a:bodyPr rtlCol="0">
            <a:normAutofit/>
          </a:bodyPr>
          <a:lstStyle>
            <a:lvl1pPr marL="0" indent="0" algn="ctr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1731273339"/>
      </p:ext>
    </p:extLst>
  </p:cSld>
  <p:clrMapOvr>
    <a:masterClrMapping/>
  </p:clrMapOvr>
  <p:transition spd="med" advClick="0" advTm="2000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4">
            <a:extLst>
              <a:ext uri="{FF2B5EF4-FFF2-40B4-BE49-F238E27FC236}">
                <a16:creationId xmlns:a16="http://schemas.microsoft.com/office/drawing/2014/main" xmlns="" id="{691A81D6-2070-411F-B3D5-544BFFE628EA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C01DD70-921E-4315-9E46-6FE2CC2F914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90CE35C-5800-40BE-93E7-9F4FC485B86E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5F6CC5EC-AD7A-4ECD-B5EA-125BDF71FABC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xmlns="" id="{FDC60447-D7D9-41BC-947B-B02B9AF3D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xmlns="" id="{5C7BFDFF-A4FD-424E-9A58-F5E3A0D1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4A96B7FE-EF7A-487B-971F-D7F00565C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xmlns="" id="{D6A0E7EA-9A33-492C-BC0F-5F00AA676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EDD40597-12EC-4D0D-ACAD-9863E183E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4B0DD04D-9703-48B2-B2AE-BEB30B8D6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68B1426B-2E4E-4EF1-84C6-EA87F8259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DBE29ACA-6E5C-4C74-9E3C-0A2984770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xmlns="" id="{16D0EEB7-D41D-436B-91D5-AEE280AF8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xmlns="" id="{CAC93DEB-52EA-41EB-8475-873EF055B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xmlns="" id="{7E4E4127-6515-4F62-BB61-FDC2AD36B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xmlns="" id="{91A70A19-CE94-4C69-BDB9-A7ECD1C37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xmlns="" id="{8436F8DA-04D1-4649-9701-E28F483AF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7EEAE393-005C-44E7-AAA5-BE5A5088E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9669DCBA-34A0-4C30-9F70-3C93D0F08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xmlns="" id="{528F91FB-4B6D-4EAD-8CF8-275C30962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xmlns="" id="{4BAC1E84-87E4-417E-B3DF-47E36996E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xmlns="" id="{91080D71-3030-4FA7-AE09-A8BB06C3E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990800" y="1378413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22"/>
          <p:cNvSpPr>
            <a:spLocks noGrp="1" noChangeAspect="1"/>
          </p:cNvSpPr>
          <p:nvPr>
            <p:ph type="pic" sz="quarter" idx="16"/>
          </p:nvPr>
        </p:nvSpPr>
        <p:spPr>
          <a:xfrm>
            <a:off x="2901929" y="1378413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22"/>
          <p:cNvSpPr>
            <a:spLocks noGrp="1" noChangeAspect="1"/>
          </p:cNvSpPr>
          <p:nvPr>
            <p:ph type="pic" sz="quarter" idx="17"/>
          </p:nvPr>
        </p:nvSpPr>
        <p:spPr>
          <a:xfrm>
            <a:off x="4730729" y="1378413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endParaRPr lang="en-US" noProof="0"/>
          </a:p>
        </p:txBody>
      </p:sp>
      <p:sp>
        <p:nvSpPr>
          <p:cNvPr id="20" name="Picture Placeholder 22"/>
          <p:cNvSpPr>
            <a:spLocks noGrp="1" noChangeAspect="1"/>
          </p:cNvSpPr>
          <p:nvPr>
            <p:ph type="pic" sz="quarter" idx="18"/>
          </p:nvPr>
        </p:nvSpPr>
        <p:spPr>
          <a:xfrm>
            <a:off x="6559529" y="1378413"/>
            <a:ext cx="1600200" cy="16002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endParaRPr lang="en-US" noProof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xmlns="" id="{5044B203-4070-4563-B34A-5CB64C6127A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0DDB021C-2F90-4BF7-8D00-1F760D7C436C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740947"/>
      </p:ext>
    </p:extLst>
  </p:cSld>
  <p:clrMapOvr>
    <a:masterClrMapping/>
  </p:clrMapOvr>
  <p:transition spd="med" advClick="0" advTm="2000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dividual of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968977" y="1200150"/>
            <a:ext cx="2374458" cy="2374458"/>
          </a:xfrm>
          <a:prstGeom prst="ellipse">
            <a:avLst/>
          </a:prstGeom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03875987"/>
      </p:ext>
    </p:extLst>
  </p:cSld>
  <p:clrMapOvr>
    <a:masterClrMapping/>
  </p:clrMapOvr>
  <p:transition spd="med" advClick="0" advTm="2000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5B59CFBA-490A-4B2F-8DB8-E679E36EA55F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xmlns="" id="{4B746551-B98E-4103-B7BC-EDB2E0AF8A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4" name="Straight Connector 7">
            <a:extLst>
              <a:ext uri="{FF2B5EF4-FFF2-40B4-BE49-F238E27FC236}">
                <a16:creationId xmlns:a16="http://schemas.microsoft.com/office/drawing/2014/main" xmlns="" id="{78666B38-E56E-46C0-8CC6-D74CCEC0E4F3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F74CA65D-BF31-49A4-BA1D-CD5DF60DEAE6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xmlns="" id="{A09FDDBE-9CC8-4121-98DB-EC5ECD3FB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xmlns="" id="{90DF241D-4C4D-4055-B1E0-4D165DBB2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xmlns="" id="{02E96D1D-DDF4-477D-9BBA-33B462ACB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xmlns="" id="{099E5E61-9F03-4D3A-A24E-EDB3307A2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7015A236-3BFF-4F61-9C27-6A9DC30B4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BE85C61-8CE5-4E51-AF29-FC7E01AB1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D53AA03D-AC69-44EA-82FF-385BCB6E1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BE5A992E-CFC8-4088-A80E-F505FCE24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CC742104-97D1-4E7D-8164-16C2FBA0B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1E6982FD-9CB2-49E6-97D5-87730E67DE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60858358-35F9-45AE-A5C4-1E062C6AB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4C03A798-F6A6-4F03-863A-C422415D7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8A25BBD4-ED87-4EAB-8E05-DCD1F81AD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7E0C15E8-36A6-416D-AB77-7D6D9341C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E1651353-C0D7-405D-80B7-A2CF0CE86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F9F010C8-1C9F-42AB-8DBE-4DB9ECF06E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C7240DAF-DD8E-49AF-8137-78ACDF1A6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F3FBB1F2-E200-48F3-B835-78DB950DF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xmlns="" id="{955E6C7E-D4AC-4B8A-84F5-A17E1B1D4F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59E3613D-5888-4A09-9D60-FC76A74886D8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07298"/>
      </p:ext>
    </p:extLst>
  </p:cSld>
  <p:clrMapOvr>
    <a:masterClrMapping/>
  </p:clrMapOvr>
  <p:transition spd="med" advClick="0" advTm="2000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ftfoli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7501789E-9CD1-4A36-B5FE-62280E843A9E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F9088145-5727-4036-B6D6-CB64EFEB87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xmlns="" id="{CFA4EC5E-7349-4031-B04A-716206245CAD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8">
            <a:extLst>
              <a:ext uri="{FF2B5EF4-FFF2-40B4-BE49-F238E27FC236}">
                <a16:creationId xmlns:a16="http://schemas.microsoft.com/office/drawing/2014/main" xmlns="" id="{2151E737-A6A6-40A3-9C91-D1A0083CB4AC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xmlns="" id="{94A7209C-51EE-4FE5-9ECA-EAF509962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2">
              <a:extLst>
                <a:ext uri="{FF2B5EF4-FFF2-40B4-BE49-F238E27FC236}">
                  <a16:creationId xmlns:a16="http://schemas.microsoft.com/office/drawing/2014/main" xmlns="" id="{1E796AA0-B9F2-41CC-8C14-18EF28293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xmlns="" id="{71C92C1E-3D64-43F3-85A4-B2B7EF746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4">
              <a:extLst>
                <a:ext uri="{FF2B5EF4-FFF2-40B4-BE49-F238E27FC236}">
                  <a16:creationId xmlns:a16="http://schemas.microsoft.com/office/drawing/2014/main" xmlns="" id="{75F0BA29-07CB-4A98-BD25-8DBC8AA9F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1534A0AC-601B-4379-BA85-961402F27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E78FAE78-8BDB-4527-B708-29BB3660B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F13D0C91-8215-453A-837B-30AD19DFC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9FF583B5-029A-4C10-B13E-707C02C35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40934C13-7290-4375-AC99-53A1D8568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15ECDD89-A9B2-4AF2-972C-AF95154B5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07D4FD26-49DB-4B0A-8EFF-68C4061B6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EAAA3B8C-5684-4A37-BAC9-E09ABA722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EFC6D2A6-FDD0-4E5A-B107-DDF2209BE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5242C2F5-053B-4394-9B00-92B61DFFC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EFFC329A-1DC4-4E55-BAA0-EA7E91268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2DB1EC8E-9DF1-48A3-9B57-6F73BE04C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2BA06891-7E13-4768-9194-02C216BC3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E0C3C494-1BF6-472C-94CF-CB2DFB53E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375422" y="1334693"/>
            <a:ext cx="2395538" cy="1700213"/>
          </a:xfrm>
        </p:spPr>
        <p:txBody>
          <a:bodyPr rtlCol="0"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5856686" y="1334694"/>
            <a:ext cx="2412206" cy="1700213"/>
          </a:xfrm>
        </p:spPr>
        <p:txBody>
          <a:bodyPr rtlCol="0"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907582" y="1346601"/>
            <a:ext cx="2394308" cy="1683482"/>
          </a:xfrm>
        </p:spPr>
        <p:txBody>
          <a:bodyPr rtlCol="0"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xmlns="" id="{5C2EA763-04BB-4DF3-843F-E1694789C7E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1C6555C7-9E4A-412E-BBFA-F25981EDA4AE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002023"/>
      </p:ext>
    </p:extLst>
  </p:cSld>
  <p:clrMapOvr>
    <a:masterClrMapping/>
  </p:clrMapOvr>
  <p:transition spd="med" advClick="0" advTm="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457203" y="1200153"/>
            <a:ext cx="4038603" cy="339446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4648200" y="1200153"/>
            <a:ext cx="4038603" cy="339446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F0E71F-07A1-4632-B0FF-6F0DB44A0B13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3116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 noChangeAspect="1"/>
          </p:cNvSpPr>
          <p:nvPr>
            <p:ph type="pic" sz="quarter" idx="11"/>
          </p:nvPr>
        </p:nvSpPr>
        <p:spPr>
          <a:xfrm>
            <a:off x="2839243" y="1235760"/>
            <a:ext cx="1738058" cy="173647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4627289" y="1243458"/>
            <a:ext cx="3521375" cy="3518158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1048270" y="3025148"/>
            <a:ext cx="1738058" cy="173647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3579988"/>
      </p:ext>
    </p:extLst>
  </p:cSld>
  <p:clrMapOvr>
    <a:masterClrMapping/>
  </p:clrMapOvr>
  <p:transition spd="med" advClick="0" advTm="2000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/>
          </p:nvPr>
        </p:nvSpPr>
        <p:spPr>
          <a:xfrm>
            <a:off x="1066416" y="1235762"/>
            <a:ext cx="1741487" cy="1739895"/>
          </a:xfrm>
          <a:ln>
            <a:noFill/>
          </a:ln>
          <a:effectLst/>
        </p:spPr>
        <p:txBody>
          <a:bodyPr rtlCol="0"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4584864" y="1235762"/>
            <a:ext cx="1741487" cy="1739895"/>
          </a:xfrm>
          <a:ln>
            <a:noFill/>
          </a:ln>
          <a:effectLst/>
        </p:spPr>
        <p:txBody>
          <a:bodyPr rtlCol="0"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0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066416" y="3046313"/>
            <a:ext cx="1741487" cy="1739895"/>
          </a:xfrm>
          <a:ln>
            <a:noFill/>
          </a:ln>
          <a:effectLst/>
        </p:spPr>
        <p:txBody>
          <a:bodyPr rtlCol="0"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4584864" y="3046313"/>
            <a:ext cx="1741487" cy="1739895"/>
          </a:xfrm>
          <a:ln>
            <a:noFill/>
          </a:ln>
          <a:effectLst/>
        </p:spPr>
        <p:txBody>
          <a:bodyPr rtlCol="0"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tx2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60216617"/>
      </p:ext>
    </p:extLst>
  </p:cSld>
  <p:clrMapOvr>
    <a:masterClrMapping/>
  </p:clrMapOvr>
  <p:transition spd="med" advClick="0" advTm="2000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8F82C7D3-1EA3-450B-B1B0-638A87225112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61F00280-FE5A-44E0-8C1D-23E008D893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xmlns="" id="{E3ADE698-4E44-4EF2-A33F-CAE11D3C096D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8">
            <a:extLst>
              <a:ext uri="{FF2B5EF4-FFF2-40B4-BE49-F238E27FC236}">
                <a16:creationId xmlns:a16="http://schemas.microsoft.com/office/drawing/2014/main" xmlns="" id="{4F28A0AB-4C09-4E4D-B0B3-F27FFC410DC7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9" name="Freeform 1">
              <a:extLst>
                <a:ext uri="{FF2B5EF4-FFF2-40B4-BE49-F238E27FC236}">
                  <a16:creationId xmlns:a16="http://schemas.microsoft.com/office/drawing/2014/main" xmlns="" id="{35829483-DFFF-4813-A16A-86BF07B17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xmlns="" id="{65C1F40D-8DBC-488C-A884-523E026C9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xmlns="" id="{1EFCF001-9EBE-4A6B-8C43-63806D4C4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xmlns="" id="{2E8087FF-0F4D-4383-855B-E0D5D6334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F505D9B2-E391-42B2-8114-F6F30FC7F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30540D40-0CD9-4CD3-9976-7C2D8F259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8A817C5A-B942-4461-ABA2-E2B3FED56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0ADAC870-1325-44A5-8F9D-57656399F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93FD664F-7AF9-4393-A8B3-7CB78A75E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B158139D-7641-4849-8F4C-71E77EC17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4817D1E5-B164-45A3-9837-B8D90D75A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B0792655-BA89-4A83-AFA1-B3A8307BF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57428B2C-F344-43D4-8618-45DFCE022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F13EC110-8F24-4FC4-8DD4-5FF7E62C6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35D8D0A5-C17F-4A60-9A2A-603821368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0B062169-6010-4133-856E-7609D2BE7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687F71F4-0097-44C5-A494-47608FDDA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0B516B5B-490C-4C30-9203-91F10E705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14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5119741" y="1420088"/>
            <a:ext cx="1610565" cy="2684336"/>
          </a:xfrm>
        </p:spPr>
        <p:txBody>
          <a:bodyPr rtlCol="0"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3439906" y="1420088"/>
            <a:ext cx="1610565" cy="2684336"/>
          </a:xfrm>
        </p:spPr>
        <p:txBody>
          <a:bodyPr rtlCol="0"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endParaRPr lang="en-US" noProof="0" dirty="0"/>
          </a:p>
        </p:txBody>
      </p:sp>
      <p:sp>
        <p:nvSpPr>
          <p:cNvPr id="19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6799575" y="1420088"/>
            <a:ext cx="1610565" cy="2684336"/>
          </a:xfrm>
        </p:spPr>
        <p:txBody>
          <a:bodyPr rtlCol="0"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endParaRPr lang="en-US" noProof="0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xmlns="" id="{E6613A8B-3382-40B4-8E2A-7AEA9891985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8C58C3FB-9852-4271-BD2C-72E0B4206F0F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609136"/>
      </p:ext>
    </p:extLst>
  </p:cSld>
  <p:clrMapOvr>
    <a:masterClrMapping/>
  </p:clrMapOvr>
  <p:transition spd="med" advClick="0" advTm="2000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940046" y="1183442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2741605" y="1179325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4543163" y="1179325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4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6344722" y="1179325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940046" y="2983907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2741605" y="2988449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4543163" y="2988449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8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6344722" y="2988449"/>
            <a:ext cx="1796796" cy="1796796"/>
          </a:xfrm>
        </p:spPr>
        <p:txBody>
          <a:bodyPr rtlCol="0">
            <a:normAutofit/>
          </a:bodyPr>
          <a:lstStyle>
            <a:lvl1pPr marL="0" indent="0"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7202843"/>
      </p:ext>
    </p:extLst>
  </p:cSld>
  <p:clrMapOvr>
    <a:masterClrMapping/>
  </p:clrMapOvr>
  <p:transition spd="med" advClick="0" advTm="2000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4">
            <a:extLst>
              <a:ext uri="{FF2B5EF4-FFF2-40B4-BE49-F238E27FC236}">
                <a16:creationId xmlns:a16="http://schemas.microsoft.com/office/drawing/2014/main" xmlns="" id="{04F6D9D3-1FE8-49B9-9E65-630E139DB8B1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xmlns="" id="{871A29E3-72D9-4B93-989E-7739250B68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10" name="Straight Connector 7">
            <a:extLst>
              <a:ext uri="{FF2B5EF4-FFF2-40B4-BE49-F238E27FC236}">
                <a16:creationId xmlns:a16="http://schemas.microsoft.com/office/drawing/2014/main" xmlns="" id="{78DCDFED-6459-42B1-A0E4-F2A30C747D8D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8">
            <a:extLst>
              <a:ext uri="{FF2B5EF4-FFF2-40B4-BE49-F238E27FC236}">
                <a16:creationId xmlns:a16="http://schemas.microsoft.com/office/drawing/2014/main" xmlns="" id="{3F6B383A-6093-49EB-98A5-393D219C314B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xmlns="" id="{5DB4D673-1A7C-4C68-9A7B-35C5657F3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2">
              <a:extLst>
                <a:ext uri="{FF2B5EF4-FFF2-40B4-BE49-F238E27FC236}">
                  <a16:creationId xmlns:a16="http://schemas.microsoft.com/office/drawing/2014/main" xmlns="" id="{297B5747-C2E7-4999-B669-6F012D59E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xmlns="" id="{7864A733-97DF-4F73-A538-525B233FB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4">
              <a:extLst>
                <a:ext uri="{FF2B5EF4-FFF2-40B4-BE49-F238E27FC236}">
                  <a16:creationId xmlns:a16="http://schemas.microsoft.com/office/drawing/2014/main" xmlns="" id="{B444BB85-68A7-4F97-A0AB-4D88FE0F2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BD585638-67AC-4606-B4D9-CCBE70C70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4258E204-600B-474B-B4A6-E12AE57C6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8FCB847A-6178-4375-B409-0D881B7D9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F9457308-9594-4D37-AA2F-97F270D5E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05A3B39B-B2E0-4690-93CF-883F0481F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EE64FF68-945B-47B4-811F-506695E6AF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A4CBA2BE-6F14-41F4-9A7E-6999379F3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39C63B84-FA31-4559-8FA6-AEFE07529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F134AF1A-FC97-4E76-B8F8-9C40DDE15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D6716C42-B45E-403C-81DD-8D883DD86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67D094D8-A218-4602-9F6C-C84CD2226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xmlns="" id="{595DC3AD-0AD8-47C6-9BE4-B6FBF21AF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xmlns="" id="{2EFA0092-F112-4E6C-88F4-A5047931F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xmlns="" id="{2FDDC96C-48F6-4E43-8DEA-66E6720F8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25" name="Picture Placeholder 24"/>
          <p:cNvSpPr>
            <a:spLocks noGrp="1" noChangeAspect="1"/>
          </p:cNvSpPr>
          <p:nvPr>
            <p:ph type="pic" sz="quarter" idx="13"/>
          </p:nvPr>
        </p:nvSpPr>
        <p:spPr>
          <a:xfrm>
            <a:off x="507454" y="1301222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14"/>
          </p:nvPr>
        </p:nvSpPr>
        <p:spPr>
          <a:xfrm>
            <a:off x="1861436" y="2658535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/>
          </p:nvPr>
        </p:nvSpPr>
        <p:spPr>
          <a:xfrm>
            <a:off x="3222407" y="1301222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16"/>
          </p:nvPr>
        </p:nvSpPr>
        <p:spPr>
          <a:xfrm>
            <a:off x="4576388" y="2658535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/>
          </p:nvPr>
        </p:nvSpPr>
        <p:spPr>
          <a:xfrm>
            <a:off x="5932014" y="1301222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2" name="Picture Placeholder 24"/>
          <p:cNvSpPr>
            <a:spLocks noGrp="1" noChangeAspect="1"/>
          </p:cNvSpPr>
          <p:nvPr>
            <p:ph type="pic" sz="quarter" idx="18"/>
          </p:nvPr>
        </p:nvSpPr>
        <p:spPr>
          <a:xfrm>
            <a:off x="7290760" y="2658535"/>
            <a:ext cx="1350000" cy="1350000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latin typeface="Roboto Light"/>
                <a:cs typeface="Robo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xmlns="" id="{97DD28A9-8B2D-4945-B164-D5CE1F84DDA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1D0CB4AC-EE63-4233-A6F5-D5E5F1BDAA64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332943"/>
      </p:ext>
    </p:extLst>
  </p:cSld>
  <p:clrMapOvr>
    <a:masterClrMapping/>
  </p:clrMapOvr>
  <p:transition spd="med" advClick="0" advTm="2000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>
            <a:extLst>
              <a:ext uri="{FF2B5EF4-FFF2-40B4-BE49-F238E27FC236}">
                <a16:creationId xmlns:a16="http://schemas.microsoft.com/office/drawing/2014/main" xmlns="" id="{8B6A58FE-325A-4457-BA62-9492D2FB0E88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xmlns="" id="{99F32CFC-ADCA-46EF-92D8-B3D6ECBBAF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xmlns="" id="{471D4519-D97B-41C3-A87E-6D993B16B469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8">
            <a:extLst>
              <a:ext uri="{FF2B5EF4-FFF2-40B4-BE49-F238E27FC236}">
                <a16:creationId xmlns:a16="http://schemas.microsoft.com/office/drawing/2014/main" xmlns="" id="{9AABA102-2C57-4540-B1A2-448D8BE0CEAA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188AEB9E-CA83-49AB-AF84-4F123EA8B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xmlns="" id="{BE97484C-6FA9-4729-9ABB-9EE4F654B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xmlns="" id="{A9DDC5BB-CE78-41C4-9006-91B9F1EA0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xmlns="" id="{418F9FAE-86AD-4F6F-A5E1-1C5D87677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E84B2CDA-7CED-418A-8580-02405D702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6F91ECD3-62D9-484F-97BC-9C4AC91D0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EF753DD4-21F5-4F1A-8EEC-E552AD38B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2EB332E3-1FD5-46C9-81D3-C6193ADE0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2D9D986B-286B-4EDE-81F3-AE194C0CC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DAFA3B0F-DA2A-4FA4-88AE-A39F6EAF0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5F75E1D3-1585-4100-806B-BF227AD3B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BF30F5C4-A6D4-44A4-A571-1000D80EE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387C4B1A-3F0A-4E63-88EE-4B9564135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FAC4CC75-4A32-4097-A1D4-EAA3F3E6B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026D2DD0-9620-4FF5-BA24-2775D8F0F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F09CC901-CBC7-4FA3-95A1-3B8CE2E7A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83C1A9A4-68B9-46DA-81E3-EA73FB110D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7BBF80CA-5EC6-4552-8F9E-235165BCB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0" y="1401615"/>
            <a:ext cx="3200400" cy="176645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5943600" y="1401615"/>
            <a:ext cx="3200400" cy="176645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endParaRPr lang="en-US" noProof="0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xmlns="" id="{9326B725-DA4D-4E6A-8BE2-FB832CA4AA4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3D44FFAE-3D2D-4FEF-AF5A-6FF225805CBB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844501"/>
      </p:ext>
    </p:extLst>
  </p:cSld>
  <p:clrMapOvr>
    <a:masterClrMapping/>
  </p:clrMapOvr>
  <p:transition spd="med" advClick="0" advTm="2000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0" y="0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9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0" y="3429001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1527992" y="0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2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1527992" y="1714501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7"/>
          </p:nvPr>
        </p:nvSpPr>
        <p:spPr>
          <a:xfrm>
            <a:off x="3053493" y="1714501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6" name="Picture Placeholder 3"/>
          <p:cNvSpPr>
            <a:spLocks noGrp="1" noChangeAspect="1"/>
          </p:cNvSpPr>
          <p:nvPr>
            <p:ph type="pic" sz="quarter" idx="18"/>
          </p:nvPr>
        </p:nvSpPr>
        <p:spPr>
          <a:xfrm>
            <a:off x="3053493" y="3429001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7" name="Picture Placeholder 3"/>
          <p:cNvSpPr>
            <a:spLocks noGrp="1" noChangeAspect="1"/>
          </p:cNvSpPr>
          <p:nvPr>
            <p:ph type="pic" sz="quarter" idx="19"/>
          </p:nvPr>
        </p:nvSpPr>
        <p:spPr>
          <a:xfrm>
            <a:off x="4581483" y="0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21"/>
          </p:nvPr>
        </p:nvSpPr>
        <p:spPr>
          <a:xfrm>
            <a:off x="4581483" y="3429001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0" name="Picture Placeholder 3"/>
          <p:cNvSpPr>
            <a:spLocks noGrp="1" noChangeAspect="1"/>
          </p:cNvSpPr>
          <p:nvPr>
            <p:ph type="pic" sz="quarter" idx="22"/>
          </p:nvPr>
        </p:nvSpPr>
        <p:spPr>
          <a:xfrm>
            <a:off x="6104493" y="0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1" name="Picture Placeholder 3"/>
          <p:cNvSpPr>
            <a:spLocks noGrp="1" noChangeAspect="1"/>
          </p:cNvSpPr>
          <p:nvPr>
            <p:ph type="pic" sz="quarter" idx="23"/>
          </p:nvPr>
        </p:nvSpPr>
        <p:spPr>
          <a:xfrm>
            <a:off x="6104493" y="1714501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26"/>
          </p:nvPr>
        </p:nvSpPr>
        <p:spPr>
          <a:xfrm>
            <a:off x="7632483" y="1714501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5" name="Picture Placeholder 3"/>
          <p:cNvSpPr>
            <a:spLocks noGrp="1" noChangeAspect="1"/>
          </p:cNvSpPr>
          <p:nvPr>
            <p:ph type="pic" sz="quarter" idx="27"/>
          </p:nvPr>
        </p:nvSpPr>
        <p:spPr>
          <a:xfrm>
            <a:off x="7632483" y="3429001"/>
            <a:ext cx="1528929" cy="1718354"/>
          </a:xfrm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948951555"/>
      </p:ext>
    </p:extLst>
  </p:cSld>
  <p:clrMapOvr>
    <a:masterClrMapping/>
  </p:clrMapOvr>
  <p:transition spd="med" advClick="0" advTm="2000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t-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xmlns="" id="{BD404E79-64AA-4181-9BC3-138E9AF2E1CF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3" y="4549975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132">
              <a:defRPr/>
            </a:pPr>
            <a:endParaRPr lang="en-US" sz="700">
              <a:solidFill>
                <a:prstClr val="white"/>
              </a:solidFill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1DF60A8F-5701-4834-92D6-842A96E3C8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5" y="4572002"/>
            <a:ext cx="13690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en-US" altLang="ru-RU" sz="12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685800"/>
            <a:r>
              <a:rPr lang="en-US" altLang="ru-RU" sz="60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700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xmlns="" id="{ADBCCD94-07A2-4EC7-8D22-B8FAB72CBAEE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8">
            <a:extLst>
              <a:ext uri="{FF2B5EF4-FFF2-40B4-BE49-F238E27FC236}">
                <a16:creationId xmlns:a16="http://schemas.microsoft.com/office/drawing/2014/main" xmlns="" id="{6F349B28-7B1D-42F3-A12A-66E3D6E10563}"/>
              </a:ext>
            </a:extLst>
          </p:cNvPr>
          <p:cNvGrpSpPr/>
          <p:nvPr userDrawn="1"/>
        </p:nvGrpSpPr>
        <p:grpSpPr>
          <a:xfrm>
            <a:off x="735896" y="4544676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9" name="Freeform 1">
              <a:extLst>
                <a:ext uri="{FF2B5EF4-FFF2-40B4-BE49-F238E27FC236}">
                  <a16:creationId xmlns:a16="http://schemas.microsoft.com/office/drawing/2014/main" xmlns="" id="{A6C02568-2CBD-4E27-95BC-2FF254EBA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xmlns="" id="{B00CF764-8490-4CE6-A89F-C14BEC4DC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xmlns="" id="{0B6E4118-FEE1-4C88-A254-30B959475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xmlns="" id="{3F1F4AC5-7771-47CA-8B65-268010AFA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343530A9-563D-47F1-9EB4-A0CB0BEEEB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8995853E-31AE-48D9-897E-F76F621D7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426E797D-FA89-4A57-8E12-FABF6C684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9E3E686B-5691-4E57-8BBD-660573AD3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11A44972-B065-495A-9FF7-27943F48E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E3B715A7-F8E5-49CC-B449-9590FC89B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253745FF-B6E2-435E-96E4-CAC45906B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3A230E21-3ED9-493F-8890-F67D1BAE0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EF7828C6-17CF-49E6-9592-2653F849B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E1634F97-9EE0-40EF-A8DD-02C9548B7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460CA1B7-C207-4280-8EE6-E5E8C97BDF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04ABC4FA-016C-4D5D-9517-FC53A0F01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01C45BFE-B1E4-4C3A-A871-549720196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EEF59244-5B5F-4551-A3EF-984A70C0A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132">
                <a:defRPr/>
              </a:pPr>
              <a:endParaRPr lang="en-US" sz="700">
                <a:solidFill>
                  <a:srgbClr val="737572"/>
                </a:solidFill>
              </a:endParaRPr>
            </a:p>
          </p:txBody>
        </p:sp>
      </p:grpSp>
      <p:sp>
        <p:nvSpPr>
          <p:cNvPr id="26" name="Picture Placeholder 9"/>
          <p:cNvSpPr>
            <a:spLocks noGrp="1" noChangeAspect="1"/>
          </p:cNvSpPr>
          <p:nvPr>
            <p:ph type="pic" sz="quarter" idx="10"/>
          </p:nvPr>
        </p:nvSpPr>
        <p:spPr>
          <a:xfrm>
            <a:off x="1618460" y="1272152"/>
            <a:ext cx="1522264" cy="2045886"/>
          </a:xfr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9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3805028" y="1272152"/>
            <a:ext cx="1558944" cy="2045883"/>
          </a:xfr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938619" y="1273662"/>
            <a:ext cx="1559513" cy="2045886"/>
          </a:xfrm>
        </p:spPr>
        <p:txBody>
          <a:bodyPr rtlCol="0"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xmlns="" id="{26AFAAD1-D669-45D9-A5FA-698F8D4F01F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193411" y="4533306"/>
            <a:ext cx="348212" cy="273844"/>
          </a:xfr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67803B5C-2259-4334-8BA1-F8842ADED166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005390"/>
      </p:ext>
    </p:extLst>
  </p:cSld>
  <p:clrMapOvr>
    <a:masterClrMapping/>
  </p:clrMapOvr>
  <p:transition spd="med" advClick="0" advTm="2000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1597984"/>
            <a:ext cx="7772400" cy="11025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2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D9CB0E12-96A9-4969-8A00-48130C7448D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7333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860B76D2-BD3E-4D01-8EB1-AD405FF516E1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3560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151337"/>
            <a:ext cx="4040184" cy="47981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457200" y="1631156"/>
            <a:ext cx="4040184" cy="2963465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4645033" y="1151337"/>
            <a:ext cx="4041776" cy="47981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 txBox="1">
            <a:spLocks noGrp="1"/>
          </p:cNvSpPr>
          <p:nvPr>
            <p:ph idx="4"/>
          </p:nvPr>
        </p:nvSpPr>
        <p:spPr>
          <a:xfrm>
            <a:off x="4645033" y="1631156"/>
            <a:ext cx="4041776" cy="2963465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9B80F9B-0949-4F8D-B7BB-39219A737EB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0208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22311" y="3305201"/>
            <a:ext cx="7772400" cy="1021553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22311" y="2180058"/>
            <a:ext cx="7772400" cy="1125137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EAAF1B9D-C8F4-499B-A924-2F695985855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624609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457212" y="1200170"/>
            <a:ext cx="4038603" cy="339446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4648226" y="1200170"/>
            <a:ext cx="4038603" cy="339446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68C56276-C5F4-498A-BB86-DADC72AE6A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29632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151357"/>
            <a:ext cx="4040184" cy="47981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457200" y="1631157"/>
            <a:ext cx="4040184" cy="2963465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4645033" y="1151357"/>
            <a:ext cx="4041776" cy="47981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 txBox="1">
            <a:spLocks noGrp="1"/>
          </p:cNvSpPr>
          <p:nvPr>
            <p:ph idx="4"/>
          </p:nvPr>
        </p:nvSpPr>
        <p:spPr>
          <a:xfrm>
            <a:off x="4645033" y="1631157"/>
            <a:ext cx="4041776" cy="2963465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8315AAD2-2B5F-409E-B611-3E9C10E8D59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8465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93B9E954-7B61-4FB0-8971-6388595DD90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22900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B9D2D4BB-1FCE-4AC7-8C21-A1D785ADD459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7493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33" y="204813"/>
            <a:ext cx="3008311" cy="8715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3575067" y="204812"/>
            <a:ext cx="5111752" cy="43898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457233" y="1076329"/>
            <a:ext cx="3008311" cy="3518298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ECB23A3C-BC3C-4FCB-8A55-2893940D18E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39926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792288" y="3600479"/>
            <a:ext cx="5486400" cy="425051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1792288" y="4025509"/>
            <a:ext cx="5486400" cy="603648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B35A639E-40FF-4B82-B9D6-041BD14A8F0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08652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715C3A2E-B81F-49E4-BEE5-C4EE82EC7E29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18849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6629400" y="206032"/>
            <a:ext cx="2057400" cy="4388647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457201" y="206032"/>
            <a:ext cx="6019796" cy="4388647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latin typeface="Calibri"/>
              </a:defRPr>
            </a:lvl1pPr>
          </a:lstStyle>
          <a:p>
            <a:fld id="{EC653A70-1C64-46FF-BAD0-A2C01A5FA5C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46142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 txBox="1">
            <a:spLocks noGrp="1"/>
          </p:cNvSpPr>
          <p:nvPr>
            <p:ph/>
          </p:nvPr>
        </p:nvSpPr>
        <p:spPr>
          <a:xfrm>
            <a:off x="1150984" y="160740"/>
            <a:ext cx="7804147" cy="443864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 txBox="1">
            <a:spLocks noGrp="1"/>
          </p:cNvSpPr>
          <p:nvPr>
            <p:ph type="dt" sz="half" idx="7"/>
          </p:nvPr>
        </p:nvSpPr>
        <p:spPr>
          <a:xfrm>
            <a:off x="1162048" y="4682732"/>
            <a:ext cx="1904996" cy="342900"/>
          </a:xfr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9"/>
          </p:nvPr>
        </p:nvSpPr>
        <p:spPr>
          <a:xfrm>
            <a:off x="3657606" y="4682732"/>
            <a:ext cx="2895603" cy="342900"/>
          </a:xfr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8"/>
          </p:nvPr>
        </p:nvSpPr>
        <p:spPr>
          <a:xfrm>
            <a:off x="7042153" y="4682732"/>
            <a:ext cx="1904996" cy="342900"/>
          </a:xfr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fld id="{317CDF1C-080F-4CD7-BE5E-C461A404607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49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4ED778E-5B5F-4386-B510-D708AD0DABB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302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150947" y="160742"/>
            <a:ext cx="7793038" cy="109656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 txBox="1">
            <a:spLocks noGrp="1"/>
          </p:cNvSpPr>
          <p:nvPr>
            <p:ph type="chart" idx="1"/>
          </p:nvPr>
        </p:nvSpPr>
        <p:spPr>
          <a:xfrm>
            <a:off x="1182684" y="1513286"/>
            <a:ext cx="7772400" cy="3086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>
          <a:xfrm>
            <a:off x="1162048" y="4682732"/>
            <a:ext cx="1904996" cy="342900"/>
          </a:xfr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>
          <a:xfrm>
            <a:off x="3657606" y="4682732"/>
            <a:ext cx="2895603" cy="342900"/>
          </a:xfr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>
          <a:xfrm>
            <a:off x="7042153" y="4682732"/>
            <a:ext cx="1904996" cy="342900"/>
          </a:xfr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fld id="{FF6F80E3-FEAB-4370-B580-03E2F7F98E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0089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2157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536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9803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5496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8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798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560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9068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8743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94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9D1EF-5070-4A5A-92C1-596DF36A505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59642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76015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726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Our-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-1922" y="1316813"/>
            <a:ext cx="9145922" cy="2253680"/>
          </a:xfrm>
        </p:spPr>
        <p:txBody>
          <a:bodyPr rtlCol="0">
            <a:normAutofit/>
          </a:bodyPr>
          <a:lstStyle>
            <a:lvl1pPr marL="0" indent="0" algn="ctr">
              <a:buNone/>
              <a:defRPr sz="825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771564623"/>
      </p:ext>
    </p:extLst>
  </p:cSld>
  <p:clrMapOvr>
    <a:masterClrMapping/>
  </p:clrMapOvr>
  <p:transition spd="med" advClick="0" advTm="2000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/>
          </p:cNvPr>
          <p:cNvSpPr>
            <a:spLocks noChangeAspect="1"/>
          </p:cNvSpPr>
          <p:nvPr/>
        </p:nvSpPr>
        <p:spPr>
          <a:xfrm>
            <a:off x="8240713" y="4549777"/>
            <a:ext cx="254000" cy="254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TextBox 6">
            <a:extLst/>
          </p:cNvPr>
          <p:cNvSpPr txBox="1">
            <a:spLocks noChangeArrowheads="1"/>
          </p:cNvSpPr>
          <p:nvPr/>
        </p:nvSpPr>
        <p:spPr bwMode="auto">
          <a:xfrm>
            <a:off x="1174754" y="4572005"/>
            <a:ext cx="1370013" cy="259685"/>
          </a:xfrm>
          <a:prstGeom prst="rect">
            <a:avLst/>
          </a:prstGeom>
          <a:noFill/>
          <a:ln>
            <a:noFill/>
          </a:ln>
          <a:extLst/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900">
                <a:solidFill>
                  <a:srgbClr val="737572"/>
                </a:solidFill>
                <a:latin typeface="Roboto Black" charset="0"/>
                <a:cs typeface="+mn-cs"/>
              </a:rPr>
              <a:t>CORPORATE</a:t>
            </a:r>
          </a:p>
          <a:p>
            <a:pPr defTabSz="5143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450">
                <a:solidFill>
                  <a:srgbClr val="737572"/>
                </a:solidFill>
                <a:latin typeface="Roboto Regular" charset="0"/>
                <a:cs typeface="+mn-cs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  <a:cs typeface="+mn-cs"/>
            </a:endParaRPr>
          </a:p>
        </p:txBody>
      </p:sp>
      <p:cxnSp>
        <p:nvCxnSpPr>
          <p:cNvPr id="4" name="Straight Connector 7">
            <a:extLst/>
          </p:cNvPr>
          <p:cNvCxnSpPr/>
          <p:nvPr/>
        </p:nvCxnSpPr>
        <p:spPr>
          <a:xfrm>
            <a:off x="2235208" y="4708525"/>
            <a:ext cx="5864225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/>
          </p:cNvPr>
          <p:cNvGrpSpPr/>
          <p:nvPr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/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2">
              <a:extLst/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3">
              <a:extLst/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4">
              <a:extLst/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5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1" name="Freeform 6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2" name="Freeform 7">
              <a:extLst/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3" name="Freeform 8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4" name="Freeform 9">
              <a:extLst/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5" name="Freeform 10">
              <a:extLst/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6" name="Freeform 11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7" name="Freeform 12">
              <a:extLst/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8" name="Freeform 13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19" name="Freeform 14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20" name="Freeform 15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21" name="Freeform 16">
              <a:extLst/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22" name="Freeform 17">
              <a:extLst/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  <p:sp>
          <p:nvSpPr>
            <p:cNvPr id="23" name="Freeform 18">
              <a:extLst/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3428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25">
                <a:solidFill>
                  <a:srgbClr val="737572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4" name="Slide Number Placeholder 5">
            <a:extLst/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088" y="4533904"/>
            <a:ext cx="349250" cy="273050"/>
          </a:xfrm>
        </p:spPr>
        <p:txBody>
          <a:bodyPr/>
          <a:lstStyle>
            <a:lvl1pPr algn="ctr">
              <a:defRPr sz="600">
                <a:solidFill>
                  <a:prstClr val="white"/>
                </a:solidFill>
                <a:latin typeface="Roboto Regular" charset="0"/>
              </a:defRPr>
            </a:lvl1pPr>
          </a:lstStyle>
          <a:p>
            <a:pPr>
              <a:defRPr/>
            </a:pPr>
            <a:fld id="{DBA8F8FD-CFF9-477A-AE6F-381A31903D3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83651837"/>
      </p:ext>
    </p:extLst>
  </p:cSld>
  <p:clrMapOvr>
    <a:masterClrMapping/>
  </p:clrMapOvr>
  <p:transition spd="med" advClick="0" advTm="2000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88752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99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5625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4041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8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681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56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19" y="204795"/>
            <a:ext cx="3008311" cy="8715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3575047" y="204795"/>
            <a:ext cx="5111752" cy="43898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457219" y="1076329"/>
            <a:ext cx="3008311" cy="3518298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21B312-C70A-4DCE-9DFD-CB09B2A9409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0245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1458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10552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0214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64479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9498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E63348A-92FD-4AE4-87DB-778314F85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A248C77-7322-4397-8BF3-6974E7F41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D5D2E5-8F73-46DE-AAF8-E53F4BCDC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C7032-43C6-4BA1-A3F4-E6637F5A08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985250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970453F-6165-4021-817E-A276512BF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AEBF83-D862-4414-9D63-0896CC868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0EB1D8-ED0F-4EFC-8E3C-2263778E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F04AD-E3A8-4E35-B9DD-0F3E0F98FD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823811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0EE2830-6148-4C0D-95D8-290D96E7C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FBBAF03-429D-44B8-B254-F806BE2D6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7EE9A67-66F5-4BCB-8B5E-EA95E2F43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DDB5F-9760-439E-AB81-37493B4173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023903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CE74B868-353A-4E6B-83EE-D98ADC0B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D9BEFC9D-9CE8-41CF-929D-1D568706A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02EFC4AB-2A23-4E35-ABF7-11C110500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CB636-9A34-4337-B873-7928065C2A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602699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xmlns="" id="{E5D628CE-9013-4297-9331-777BFBA9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1A099B2D-6D9C-448D-A96B-32BB6F5D5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D97DAD17-6993-4EB9-B376-BC16F3A3E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F36E83-1E0F-490A-9621-5615FCC62D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80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792288" y="3600453"/>
            <a:ext cx="5486400" cy="425051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1792288" y="4025501"/>
            <a:ext cx="5486400" cy="603648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3DFE3C1-7ABD-4EE2-8794-9CCC549B5A7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2919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id="{8546833C-C4A7-4D61-BDA1-3C676F238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67C1FF32-1DB3-437C-90B1-2D14BD892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270734A-20DA-4559-A1DC-D76CF7410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DFD56-1117-4215-AF30-FF035037D1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549463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F625DB05-94D3-4E5F-BE2E-56A84ED5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387CC46C-C8E4-40E1-922F-6F2102C1E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D71ADF8A-9CC3-4C2C-A2C5-9106C8272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5204E-7019-46C6-90BD-A8805F58D5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492509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4BB8B152-8FD4-43B5-8A66-B3941CA95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1E5A7F58-2BBA-4B53-8248-06CB6A4A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5E4B759C-5C3A-41DC-8615-AE0BDF0F7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FB801-3141-49AC-9C46-89B948A35F8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97859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2D97D7A2-96CA-49FE-9BFF-05BF6DB8B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CFCB06E9-6DAB-4BEA-98C0-84EA1CC0B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D92D1B06-90FA-445F-8F7B-F2339D49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35D7D-9040-44E1-A113-D2356AA25D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152877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EE12EAC-D714-4842-A250-F8E1F7488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3DBD594-711F-4120-8B81-AE322B9B6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A5995A-4469-4541-8BC4-630545D6D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F19A5-C355-4A54-989E-576BBA2BB4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60537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9E0BB16-FBFC-466F-8793-61B1DA7A8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E118B8-3B1F-4329-A185-7B02D4A5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131CD80-58EE-4BF9-9C21-D6C7A1356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FE8C6-DC41-4257-8BC9-5844D6B7DC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3587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1"/>
          <p:cNvSpPr>
            <a:spLocks noGrp="1" noChangeAspect="1"/>
          </p:cNvSpPr>
          <p:nvPr>
            <p:ph type="pic" sz="quarter" idx="10"/>
          </p:nvPr>
        </p:nvSpPr>
        <p:spPr>
          <a:xfrm>
            <a:off x="0" y="0"/>
            <a:ext cx="9144000" cy="5238750"/>
          </a:xfrm>
        </p:spPr>
        <p:txBody>
          <a:bodyPr rtlCol="0">
            <a:normAutofit/>
          </a:bodyPr>
          <a:lstStyle>
            <a:lvl1pPr>
              <a:defRPr sz="1125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80280714"/>
      </p:ext>
    </p:extLst>
  </p:cSld>
  <p:clrMapOvr>
    <a:masterClrMapping/>
  </p:clrMapOvr>
  <p:transition spd="med" advClick="0" advTm="2000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62F02D8A-65E8-4B4F-9485-C4C344C4A616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xmlns="" id="{9EDB656D-5436-4D33-BBD9-1BB5681100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4" name="Straight Connector 7">
            <a:extLst>
              <a:ext uri="{FF2B5EF4-FFF2-40B4-BE49-F238E27FC236}">
                <a16:creationId xmlns:a16="http://schemas.microsoft.com/office/drawing/2014/main" xmlns="" id="{E2A7EC85-0DA9-41FA-963B-1D6F8304DDE2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D83B1C4F-E80A-4A82-858F-C014C0EAC186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xmlns="" id="{A74BE35F-62AD-42C0-B526-6E045A290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xmlns="" id="{547014D3-D3B8-4642-AB08-71FB35E91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xmlns="" id="{FBF4472A-ADBC-472C-A5CF-9E7E621EC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xmlns="" id="{E662CCAC-7E80-400D-B20F-F3C2D2B4B2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CB3C1348-D792-4485-BF99-FB55CC7EB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1E0AD3CC-7D2A-4416-A144-F822F82AA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E4B43368-4502-4BBD-92EA-EF4460AC1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75E16695-7DEA-4CB2-A378-C59B31D31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A7FA7AAC-129F-4B54-9663-D5DEC417E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907511E7-EF66-4EF9-9A4B-E3BE47A41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57FE199C-C92F-4825-8307-3D46601BA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DB283470-029E-421F-8BBE-7F7E89E5B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8346C9EA-BF4C-4FEE-80B1-EC5C84F32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B67E651E-6677-49FE-9391-761467A10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B11B0036-B356-446F-A8DC-5F97EED82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2941FB93-AB2D-44FB-8964-20A6B61D3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419C1E6E-8415-4669-8492-A4BBFAAA3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168D2F83-4EEE-4921-83E6-4DC6A3D0DF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xmlns="" id="{0CB2C7FB-4875-47B6-9A41-335F7C046B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C050E387-20A3-4912-9A75-9BB0A873829A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112937"/>
      </p:ext>
    </p:extLst>
  </p:cSld>
  <p:clrMapOvr>
    <a:masterClrMapping/>
  </p:clrMapOvr>
  <p:transition spd="med" advClick="0" advTm="2000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C56E2A3B-9228-4479-80E4-BB30CA91506D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cxnSp>
        <p:nvCxnSpPr>
          <p:cNvPr id="3" name="Straight Connector 6">
            <a:extLst>
              <a:ext uri="{FF2B5EF4-FFF2-40B4-BE49-F238E27FC236}">
                <a16:creationId xmlns:a16="http://schemas.microsoft.com/office/drawing/2014/main" xmlns="" id="{2B6956B8-756B-49F3-860A-7DA23C6E3709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7">
            <a:extLst>
              <a:ext uri="{FF2B5EF4-FFF2-40B4-BE49-F238E27FC236}">
                <a16:creationId xmlns:a16="http://schemas.microsoft.com/office/drawing/2014/main" xmlns="" id="{F8088E45-9141-4C29-9B11-942571671E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54328F39-6AF3-4C26-A6A1-82A704AF89BD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xmlns="" id="{5AAC0328-F5E5-4A6A-BFF6-7C3BB18A0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xmlns="" id="{955E8E44-D129-465E-B20B-40424358A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xmlns="" id="{5BA10D6F-68FE-4FBB-B6F0-C3C1F9A1F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xmlns="" id="{B583232C-A382-4FF7-AB3C-FB928ADD7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2E541C3-A7B6-4C81-991A-45A3FD8ED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8B2E4C7-E6EA-4DA9-9392-F6CFB3BE5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8F380E31-4511-437F-B548-2F74FF2EB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7FE21637-A1B8-4AFA-BE68-28E2D43A3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7592FD7B-D875-4DC6-9D72-93E89B711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D80109BD-B32D-4B7A-9862-F0CFFB3B1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5796B944-E6BE-4C5A-BE99-65B526111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BBF4851C-44D7-45B1-A670-15D8A5921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6469FD3E-B2DC-4B7A-8597-BAFF9AC78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3F02EAC2-9194-42E6-AE31-B1EE7D149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E0E772F6-0620-4A13-A2A8-1F8204146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FD80F43D-85E3-4166-887A-A6336EA32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5B1AB6B7-34C2-4771-824A-2B31FFC86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033DCFA4-C177-4177-96AD-BD7F58DCE8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xmlns="" id="{36314D94-3187-43A6-88A0-AADB9B84B5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DA0378E1-57D8-42A9-988D-BB7DFD34F433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961289"/>
      </p:ext>
    </p:extLst>
  </p:cSld>
  <p:clrMapOvr>
    <a:masterClrMapping/>
  </p:clrMapOvr>
  <p:transition spd="med" advClick="0" advTm="2000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xmlns="" id="{33A288FA-D34F-4B43-A913-ED29B139DE3D}"/>
              </a:ext>
            </a:extLst>
          </p:cNvPr>
          <p:cNvSpPr>
            <a:spLocks noChangeAspect="1"/>
          </p:cNvSpPr>
          <p:nvPr userDrawn="1"/>
        </p:nvSpPr>
        <p:spPr>
          <a:xfrm>
            <a:off x="8241037" y="4549978"/>
            <a:ext cx="252975" cy="2536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1433" tIns="25717" rIns="51433" bIns="25717" anchor="ctr"/>
          <a:lstStyle/>
          <a:p>
            <a:pPr algn="ctr" defTabSz="342832">
              <a:defRPr/>
            </a:pPr>
            <a:endParaRPr lang="en-US" sz="525">
              <a:solidFill>
                <a:prstClr val="white"/>
              </a:solidFill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xmlns="" id="{18BBDEA6-CBD4-4FFF-A0A4-D774DE5028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74996" y="4572023"/>
            <a:ext cx="1369040" cy="2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3" tIns="25717" rIns="51433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514325"/>
            <a:r>
              <a:rPr lang="en-US" altLang="ru-RU" sz="900">
                <a:solidFill>
                  <a:srgbClr val="737572"/>
                </a:solidFill>
                <a:latin typeface="Roboto Black" charset="0"/>
              </a:rPr>
              <a:t>CORPORATE</a:t>
            </a:r>
          </a:p>
          <a:p>
            <a:pPr defTabSz="514325"/>
            <a:r>
              <a:rPr lang="en-US" altLang="ru-RU" sz="450">
                <a:solidFill>
                  <a:srgbClr val="737572"/>
                </a:solidFill>
                <a:latin typeface="Roboto Regular" charset="0"/>
              </a:rPr>
              <a:t>MADE BY: LOUIS TWELVE</a:t>
            </a:r>
            <a:endParaRPr lang="en-US" altLang="ru-RU" sz="1275">
              <a:solidFill>
                <a:srgbClr val="737572"/>
              </a:solidFill>
              <a:latin typeface="Roboto Regular" charset="0"/>
            </a:endParaRPr>
          </a:p>
        </p:txBody>
      </p:sp>
      <p:cxnSp>
        <p:nvCxnSpPr>
          <p:cNvPr id="4" name="Straight Connector 7">
            <a:extLst>
              <a:ext uri="{FF2B5EF4-FFF2-40B4-BE49-F238E27FC236}">
                <a16:creationId xmlns:a16="http://schemas.microsoft.com/office/drawing/2014/main" xmlns="" id="{50A402FB-AAC9-4391-974F-D06C7170A807}"/>
              </a:ext>
            </a:extLst>
          </p:cNvPr>
          <p:cNvCxnSpPr/>
          <p:nvPr userDrawn="1"/>
        </p:nvCxnSpPr>
        <p:spPr>
          <a:xfrm>
            <a:off x="2234512" y="4708327"/>
            <a:ext cx="586544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2F4539D1-438C-4052-A174-2A5F236A5F49}"/>
              </a:ext>
            </a:extLst>
          </p:cNvPr>
          <p:cNvGrpSpPr/>
          <p:nvPr userDrawn="1"/>
        </p:nvGrpSpPr>
        <p:grpSpPr>
          <a:xfrm>
            <a:off x="735912" y="4544679"/>
            <a:ext cx="475553" cy="354838"/>
            <a:chOff x="1157288" y="576263"/>
            <a:chExt cx="7051675" cy="5260975"/>
          </a:xfrm>
          <a:solidFill>
            <a:schemeClr val="tx1"/>
          </a:solidFill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xmlns="" id="{B07A7805-2FB6-4BB6-A402-12959B8CD2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288" y="5356225"/>
              <a:ext cx="7051675" cy="481013"/>
            </a:xfrm>
            <a:custGeom>
              <a:avLst/>
              <a:gdLst>
                <a:gd name="T0" fmla="*/ 0 w 19589"/>
                <a:gd name="T1" fmla="*/ 1172 h 1337"/>
                <a:gd name="T2" fmla="*/ 0 w 19589"/>
                <a:gd name="T3" fmla="*/ 1172 h 1337"/>
                <a:gd name="T4" fmla="*/ 9456 w 19589"/>
                <a:gd name="T5" fmla="*/ 103 h 1337"/>
                <a:gd name="T6" fmla="*/ 19588 w 19589"/>
                <a:gd name="T7" fmla="*/ 1336 h 1337"/>
                <a:gd name="T8" fmla="*/ 9476 w 19589"/>
                <a:gd name="T9" fmla="*/ 658 h 1337"/>
                <a:gd name="T10" fmla="*/ 0 w 19589"/>
                <a:gd name="T11" fmla="*/ 1172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9" h="1337">
                  <a:moveTo>
                    <a:pt x="0" y="1172"/>
                  </a:moveTo>
                  <a:lnTo>
                    <a:pt x="0" y="1172"/>
                  </a:lnTo>
                  <a:cubicBezTo>
                    <a:pt x="0" y="1172"/>
                    <a:pt x="3741" y="103"/>
                    <a:pt x="9456" y="103"/>
                  </a:cubicBezTo>
                  <a:cubicBezTo>
                    <a:pt x="12888" y="0"/>
                    <a:pt x="17718" y="637"/>
                    <a:pt x="19588" y="1336"/>
                  </a:cubicBezTo>
                  <a:cubicBezTo>
                    <a:pt x="19588" y="1336"/>
                    <a:pt x="15354" y="617"/>
                    <a:pt x="9476" y="658"/>
                  </a:cubicBezTo>
                  <a:cubicBezTo>
                    <a:pt x="5057" y="679"/>
                    <a:pt x="0" y="1172"/>
                    <a:pt x="0" y="11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xmlns="" id="{904F5BA6-D908-4A2E-96DE-8449D24B7A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  <a:gd name="T10" fmla="*/ 1974 w 1996"/>
                <a:gd name="T11" fmla="*/ 328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  <a:lnTo>
                    <a:pt x="1974" y="3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xmlns="" id="{7A54252B-C2A0-4509-B41C-04A17CA40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8950" y="2655888"/>
              <a:ext cx="719138" cy="2805112"/>
            </a:xfrm>
            <a:custGeom>
              <a:avLst/>
              <a:gdLst>
                <a:gd name="T0" fmla="*/ 1974 w 1996"/>
                <a:gd name="T1" fmla="*/ 328 h 7790"/>
                <a:gd name="T2" fmla="*/ 1995 w 1996"/>
                <a:gd name="T3" fmla="*/ 7789 h 7790"/>
                <a:gd name="T4" fmla="*/ 42 w 1996"/>
                <a:gd name="T5" fmla="*/ 7789 h 7790"/>
                <a:gd name="T6" fmla="*/ 0 w 1996"/>
                <a:gd name="T7" fmla="*/ 1521 h 7790"/>
                <a:gd name="T8" fmla="*/ 1727 w 1996"/>
                <a:gd name="T9" fmla="*/ 0 h 7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7790">
                  <a:moveTo>
                    <a:pt x="1974" y="328"/>
                  </a:moveTo>
                  <a:lnTo>
                    <a:pt x="1995" y="7789"/>
                  </a:lnTo>
                  <a:lnTo>
                    <a:pt x="42" y="7789"/>
                  </a:lnTo>
                  <a:lnTo>
                    <a:pt x="0" y="1521"/>
                  </a:lnTo>
                  <a:lnTo>
                    <a:pt x="172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xmlns="" id="{05421882-9C0E-4DEF-A85A-91E518F8B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3359150"/>
              <a:ext cx="511175" cy="2101850"/>
            </a:xfrm>
            <a:custGeom>
              <a:avLst/>
              <a:gdLst>
                <a:gd name="T0" fmla="*/ 1418 w 1419"/>
                <a:gd name="T1" fmla="*/ 5838 h 5839"/>
                <a:gd name="T2" fmla="*/ 0 w 1419"/>
                <a:gd name="T3" fmla="*/ 5838 h 5839"/>
                <a:gd name="T4" fmla="*/ 0 w 1419"/>
                <a:gd name="T5" fmla="*/ 0 h 5839"/>
                <a:gd name="T6" fmla="*/ 1418 w 1419"/>
                <a:gd name="T7" fmla="*/ 1049 h 5839"/>
                <a:gd name="T8" fmla="*/ 1418 w 1419"/>
                <a:gd name="T9" fmla="*/ 5838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5839">
                  <a:moveTo>
                    <a:pt x="1418" y="5838"/>
                  </a:moveTo>
                  <a:lnTo>
                    <a:pt x="0" y="5838"/>
                  </a:lnTo>
                  <a:lnTo>
                    <a:pt x="0" y="0"/>
                  </a:lnTo>
                  <a:lnTo>
                    <a:pt x="1418" y="1049"/>
                  </a:lnTo>
                  <a:lnTo>
                    <a:pt x="1418" y="58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DBC7069B-944B-4F07-9DD1-6C577676A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1014412" cy="3448050"/>
            </a:xfrm>
            <a:custGeom>
              <a:avLst/>
              <a:gdLst>
                <a:gd name="T0" fmla="*/ 21 w 2817"/>
                <a:gd name="T1" fmla="*/ 9557 h 9578"/>
                <a:gd name="T2" fmla="*/ 0 w 2817"/>
                <a:gd name="T3" fmla="*/ 1171 h 9578"/>
                <a:gd name="T4" fmla="*/ 1274 w 2817"/>
                <a:gd name="T5" fmla="*/ 0 h 9578"/>
                <a:gd name="T6" fmla="*/ 2816 w 2817"/>
                <a:gd name="T7" fmla="*/ 986 h 9578"/>
                <a:gd name="T8" fmla="*/ 2816 w 2817"/>
                <a:gd name="T9" fmla="*/ 7748 h 9578"/>
                <a:gd name="T10" fmla="*/ 2590 w 2817"/>
                <a:gd name="T11" fmla="*/ 7933 h 9578"/>
                <a:gd name="T12" fmla="*/ 2569 w 2817"/>
                <a:gd name="T13" fmla="*/ 1171 h 9578"/>
                <a:gd name="T14" fmla="*/ 1378 w 2817"/>
                <a:gd name="T15" fmla="*/ 411 h 9578"/>
                <a:gd name="T16" fmla="*/ 1398 w 2817"/>
                <a:gd name="T17" fmla="*/ 9577 h 9578"/>
                <a:gd name="T18" fmla="*/ 21 w 2817"/>
                <a:gd name="T19" fmla="*/ 9557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7" h="9578">
                  <a:moveTo>
                    <a:pt x="21" y="9557"/>
                  </a:moveTo>
                  <a:lnTo>
                    <a:pt x="0" y="1171"/>
                  </a:lnTo>
                  <a:lnTo>
                    <a:pt x="1274" y="0"/>
                  </a:lnTo>
                  <a:lnTo>
                    <a:pt x="2816" y="986"/>
                  </a:lnTo>
                  <a:lnTo>
                    <a:pt x="2816" y="7748"/>
                  </a:lnTo>
                  <a:lnTo>
                    <a:pt x="2590" y="7933"/>
                  </a:lnTo>
                  <a:lnTo>
                    <a:pt x="2569" y="1171"/>
                  </a:lnTo>
                  <a:lnTo>
                    <a:pt x="1378" y="411"/>
                  </a:lnTo>
                  <a:lnTo>
                    <a:pt x="1398" y="9577"/>
                  </a:lnTo>
                  <a:lnTo>
                    <a:pt x="21" y="95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57EAF9EA-D1CB-42DF-A813-BDA0DFA7A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  <a:gd name="T10" fmla="*/ 1378 w 1399"/>
                <a:gd name="T11" fmla="*/ 411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  <a:lnTo>
                    <a:pt x="1378" y="41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8B7F2CE0-8DF6-47E0-8DBE-A852A663C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2012950"/>
              <a:ext cx="503237" cy="3448050"/>
            </a:xfrm>
            <a:custGeom>
              <a:avLst/>
              <a:gdLst>
                <a:gd name="T0" fmla="*/ 1378 w 1399"/>
                <a:gd name="T1" fmla="*/ 411 h 9578"/>
                <a:gd name="T2" fmla="*/ 1398 w 1399"/>
                <a:gd name="T3" fmla="*/ 9577 h 9578"/>
                <a:gd name="T4" fmla="*/ 21 w 1399"/>
                <a:gd name="T5" fmla="*/ 9557 h 9578"/>
                <a:gd name="T6" fmla="*/ 0 w 1399"/>
                <a:gd name="T7" fmla="*/ 1171 h 9578"/>
                <a:gd name="T8" fmla="*/ 1274 w 1399"/>
                <a:gd name="T9" fmla="*/ 0 h 9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9578">
                  <a:moveTo>
                    <a:pt x="1378" y="411"/>
                  </a:moveTo>
                  <a:lnTo>
                    <a:pt x="1398" y="9577"/>
                  </a:lnTo>
                  <a:lnTo>
                    <a:pt x="21" y="9557"/>
                  </a:lnTo>
                  <a:lnTo>
                    <a:pt x="0" y="1171"/>
                  </a:lnTo>
                  <a:lnTo>
                    <a:pt x="127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D70D7682-9FFB-4634-8951-B9944E6A6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1022350" cy="2782887"/>
            </a:xfrm>
            <a:custGeom>
              <a:avLst/>
              <a:gdLst>
                <a:gd name="T0" fmla="*/ 2816 w 2838"/>
                <a:gd name="T1" fmla="*/ 7666 h 7729"/>
                <a:gd name="T2" fmla="*/ 2837 w 2838"/>
                <a:gd name="T3" fmla="*/ 945 h 7729"/>
                <a:gd name="T4" fmla="*/ 1542 w 2838"/>
                <a:gd name="T5" fmla="*/ 0 h 7729"/>
                <a:gd name="T6" fmla="*/ 0 w 2838"/>
                <a:gd name="T7" fmla="*/ 802 h 7729"/>
                <a:gd name="T8" fmla="*/ 0 w 2838"/>
                <a:gd name="T9" fmla="*/ 5960 h 7729"/>
                <a:gd name="T10" fmla="*/ 246 w 2838"/>
                <a:gd name="T11" fmla="*/ 6104 h 7729"/>
                <a:gd name="T12" fmla="*/ 246 w 2838"/>
                <a:gd name="T13" fmla="*/ 945 h 7729"/>
                <a:gd name="T14" fmla="*/ 1439 w 2838"/>
                <a:gd name="T15" fmla="*/ 350 h 7729"/>
                <a:gd name="T16" fmla="*/ 1439 w 2838"/>
                <a:gd name="T17" fmla="*/ 7728 h 7729"/>
                <a:gd name="T18" fmla="*/ 2816 w 2838"/>
                <a:gd name="T19" fmla="*/ 7666 h 7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8" h="7729">
                  <a:moveTo>
                    <a:pt x="2816" y="7666"/>
                  </a:moveTo>
                  <a:lnTo>
                    <a:pt x="2837" y="945"/>
                  </a:lnTo>
                  <a:lnTo>
                    <a:pt x="1542" y="0"/>
                  </a:lnTo>
                  <a:lnTo>
                    <a:pt x="0" y="802"/>
                  </a:lnTo>
                  <a:lnTo>
                    <a:pt x="0" y="5960"/>
                  </a:lnTo>
                  <a:lnTo>
                    <a:pt x="246" y="6104"/>
                  </a:lnTo>
                  <a:lnTo>
                    <a:pt x="246" y="945"/>
                  </a:lnTo>
                  <a:lnTo>
                    <a:pt x="1439" y="350"/>
                  </a:lnTo>
                  <a:lnTo>
                    <a:pt x="1439" y="7728"/>
                  </a:lnTo>
                  <a:lnTo>
                    <a:pt x="2816" y="766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4138855D-5CC2-4DDF-8FF2-7227483D5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76263"/>
              <a:ext cx="325438" cy="1295400"/>
            </a:xfrm>
            <a:custGeom>
              <a:avLst/>
              <a:gdLst>
                <a:gd name="T0" fmla="*/ 903 w 904"/>
                <a:gd name="T1" fmla="*/ 3597 h 3598"/>
                <a:gd name="T2" fmla="*/ 0 w 904"/>
                <a:gd name="T3" fmla="*/ 3597 h 3598"/>
                <a:gd name="T4" fmla="*/ 451 w 904"/>
                <a:gd name="T5" fmla="*/ 0 h 3598"/>
                <a:gd name="T6" fmla="*/ 451 w 904"/>
                <a:gd name="T7" fmla="*/ 0 h 3598"/>
                <a:gd name="T8" fmla="*/ 903 w 904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3598">
                  <a:moveTo>
                    <a:pt x="903" y="3597"/>
                  </a:moveTo>
                  <a:lnTo>
                    <a:pt x="0" y="3597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903" y="35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1CE91834-356D-46B0-8169-A878B0836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9925" y="1435100"/>
              <a:ext cx="414338" cy="784225"/>
            </a:xfrm>
            <a:custGeom>
              <a:avLst/>
              <a:gdLst>
                <a:gd name="T0" fmla="*/ 1150 w 1151"/>
                <a:gd name="T1" fmla="*/ 2179 h 2180"/>
                <a:gd name="T2" fmla="*/ 0 w 1151"/>
                <a:gd name="T3" fmla="*/ 2179 h 2180"/>
                <a:gd name="T4" fmla="*/ 0 w 1151"/>
                <a:gd name="T5" fmla="*/ 0 h 2180"/>
                <a:gd name="T6" fmla="*/ 1150 w 1151"/>
                <a:gd name="T7" fmla="*/ 0 h 2180"/>
                <a:gd name="T8" fmla="*/ 1150 w 1151"/>
                <a:gd name="T9" fmla="*/ 2179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80">
                  <a:moveTo>
                    <a:pt x="1150" y="2179"/>
                  </a:moveTo>
                  <a:lnTo>
                    <a:pt x="0" y="2179"/>
                  </a:lnTo>
                  <a:lnTo>
                    <a:pt x="0" y="0"/>
                  </a:lnTo>
                  <a:lnTo>
                    <a:pt x="1150" y="0"/>
                  </a:lnTo>
                  <a:lnTo>
                    <a:pt x="1150" y="217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AF3D2B9A-C17C-4A58-96CF-65061F69F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  <a:gd name="T12" fmla="*/ 1542 w 1543"/>
                <a:gd name="T13" fmla="*/ 0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  <a:lnTo>
                    <a:pt x="15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44D99B8E-6211-40F7-85D6-3E1954045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50" y="2700338"/>
              <a:ext cx="555625" cy="2190750"/>
            </a:xfrm>
            <a:custGeom>
              <a:avLst/>
              <a:gdLst>
                <a:gd name="T0" fmla="*/ 1542 w 1543"/>
                <a:gd name="T1" fmla="*/ 0 h 6084"/>
                <a:gd name="T2" fmla="*/ 0 w 1543"/>
                <a:gd name="T3" fmla="*/ 781 h 6084"/>
                <a:gd name="T4" fmla="*/ 0 w 1543"/>
                <a:gd name="T5" fmla="*/ 5939 h 6084"/>
                <a:gd name="T6" fmla="*/ 246 w 1543"/>
                <a:gd name="T7" fmla="*/ 6083 h 6084"/>
                <a:gd name="T8" fmla="*/ 246 w 1543"/>
                <a:gd name="T9" fmla="*/ 925 h 6084"/>
                <a:gd name="T10" fmla="*/ 1439 w 1543"/>
                <a:gd name="T11" fmla="*/ 329 h 6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3" h="6084">
                  <a:moveTo>
                    <a:pt x="1542" y="0"/>
                  </a:moveTo>
                  <a:lnTo>
                    <a:pt x="0" y="781"/>
                  </a:lnTo>
                  <a:lnTo>
                    <a:pt x="0" y="5939"/>
                  </a:lnTo>
                  <a:lnTo>
                    <a:pt x="246" y="6083"/>
                  </a:lnTo>
                  <a:lnTo>
                    <a:pt x="246" y="925"/>
                  </a:lnTo>
                  <a:lnTo>
                    <a:pt x="1439" y="32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7FADEDA6-E77B-4AEC-979D-A3BE0C600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68D839B4-CD05-4B54-B67A-1D5AA80C2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1701800"/>
              <a:ext cx="533400" cy="3759200"/>
            </a:xfrm>
            <a:custGeom>
              <a:avLst/>
              <a:gdLst>
                <a:gd name="T0" fmla="*/ 1479 w 1480"/>
                <a:gd name="T1" fmla="*/ 10441 h 10442"/>
                <a:gd name="T2" fmla="*/ 679 w 1480"/>
                <a:gd name="T3" fmla="*/ 10441 h 10442"/>
                <a:gd name="T4" fmla="*/ 0 w 1480"/>
                <a:gd name="T5" fmla="*/ 10441 h 10442"/>
                <a:gd name="T6" fmla="*/ 0 w 1480"/>
                <a:gd name="T7" fmla="*/ 0 h 10442"/>
                <a:gd name="T8" fmla="*/ 1479 w 1480"/>
                <a:gd name="T9" fmla="*/ 0 h 10442"/>
                <a:gd name="T10" fmla="*/ 1479 w 1480"/>
                <a:gd name="T11" fmla="*/ 10441 h 10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0" h="10442">
                  <a:moveTo>
                    <a:pt x="1479" y="10441"/>
                  </a:moveTo>
                  <a:lnTo>
                    <a:pt x="679" y="10441"/>
                  </a:lnTo>
                  <a:lnTo>
                    <a:pt x="0" y="10441"/>
                  </a:lnTo>
                  <a:lnTo>
                    <a:pt x="0" y="0"/>
                  </a:lnTo>
                  <a:lnTo>
                    <a:pt x="1479" y="0"/>
                  </a:lnTo>
                  <a:lnTo>
                    <a:pt x="1479" y="1044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8B16D385-2B81-407D-831D-590E74198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  <a:gd name="T16" fmla="*/ 740 w 741"/>
                <a:gd name="T17" fmla="*/ 0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  <a:lnTo>
                    <a:pt x="74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DCFC6C5B-B5EB-4477-BB0B-D76D0D8EB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250" y="576263"/>
              <a:ext cx="266700" cy="4883150"/>
            </a:xfrm>
            <a:custGeom>
              <a:avLst/>
              <a:gdLst>
                <a:gd name="T0" fmla="*/ 740 w 741"/>
                <a:gd name="T1" fmla="*/ 0 h 13566"/>
                <a:gd name="T2" fmla="*/ 740 w 741"/>
                <a:gd name="T3" fmla="*/ 0 h 13566"/>
                <a:gd name="T4" fmla="*/ 432 w 741"/>
                <a:gd name="T5" fmla="*/ 2384 h 13566"/>
                <a:gd name="T6" fmla="*/ 185 w 741"/>
                <a:gd name="T7" fmla="*/ 2384 h 13566"/>
                <a:gd name="T8" fmla="*/ 185 w 741"/>
                <a:gd name="T9" fmla="*/ 3124 h 13566"/>
                <a:gd name="T10" fmla="*/ 0 w 741"/>
                <a:gd name="T11" fmla="*/ 3124 h 13566"/>
                <a:gd name="T12" fmla="*/ 0 w 741"/>
                <a:gd name="T13" fmla="*/ 13565 h 13566"/>
                <a:gd name="T14" fmla="*/ 679 w 741"/>
                <a:gd name="T15" fmla="*/ 13565 h 1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13566">
                  <a:moveTo>
                    <a:pt x="740" y="0"/>
                  </a:moveTo>
                  <a:lnTo>
                    <a:pt x="740" y="0"/>
                  </a:lnTo>
                  <a:lnTo>
                    <a:pt x="432" y="2384"/>
                  </a:lnTo>
                  <a:lnTo>
                    <a:pt x="185" y="2384"/>
                  </a:lnTo>
                  <a:lnTo>
                    <a:pt x="185" y="3124"/>
                  </a:lnTo>
                  <a:lnTo>
                    <a:pt x="0" y="3124"/>
                  </a:lnTo>
                  <a:lnTo>
                    <a:pt x="0" y="13565"/>
                  </a:lnTo>
                  <a:lnTo>
                    <a:pt x="679" y="1356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C279F37D-98E1-4553-A44A-5E33EB40F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75" y="2449513"/>
              <a:ext cx="44450" cy="3019425"/>
            </a:xfrm>
            <a:custGeom>
              <a:avLst/>
              <a:gdLst>
                <a:gd name="T0" fmla="*/ 0 w 124"/>
                <a:gd name="T1" fmla="*/ 0 h 8386"/>
                <a:gd name="T2" fmla="*/ 123 w 124"/>
                <a:gd name="T3" fmla="*/ 103 h 8386"/>
                <a:gd name="T4" fmla="*/ 123 w 124"/>
                <a:gd name="T5" fmla="*/ 8385 h 8386"/>
                <a:gd name="T6" fmla="*/ 0 w 124"/>
                <a:gd name="T7" fmla="*/ 8385 h 8386"/>
                <a:gd name="T8" fmla="*/ 0 w 124"/>
                <a:gd name="T9" fmla="*/ 0 h 8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386">
                  <a:moveTo>
                    <a:pt x="0" y="0"/>
                  </a:moveTo>
                  <a:lnTo>
                    <a:pt x="123" y="103"/>
                  </a:lnTo>
                  <a:lnTo>
                    <a:pt x="123" y="8385"/>
                  </a:lnTo>
                  <a:lnTo>
                    <a:pt x="0" y="838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E774CB6A-0CD2-4730-A414-9278F170A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575" y="3048000"/>
              <a:ext cx="44450" cy="2419350"/>
            </a:xfrm>
            <a:custGeom>
              <a:avLst/>
              <a:gdLst>
                <a:gd name="T0" fmla="*/ 123 w 124"/>
                <a:gd name="T1" fmla="*/ 0 h 6721"/>
                <a:gd name="T2" fmla="*/ 0 w 124"/>
                <a:gd name="T3" fmla="*/ 103 h 6721"/>
                <a:gd name="T4" fmla="*/ 0 w 124"/>
                <a:gd name="T5" fmla="*/ 6720 h 6721"/>
                <a:gd name="T6" fmla="*/ 123 w 124"/>
                <a:gd name="T7" fmla="*/ 6720 h 6721"/>
                <a:gd name="T8" fmla="*/ 123 w 124"/>
                <a:gd name="T9" fmla="*/ 0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721">
                  <a:moveTo>
                    <a:pt x="123" y="0"/>
                  </a:moveTo>
                  <a:lnTo>
                    <a:pt x="0" y="103"/>
                  </a:lnTo>
                  <a:lnTo>
                    <a:pt x="0" y="6720"/>
                  </a:lnTo>
                  <a:lnTo>
                    <a:pt x="123" y="6720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342832">
                <a:defRPr/>
              </a:pPr>
              <a:endParaRPr lang="en-US" sz="525">
                <a:solidFill>
                  <a:srgbClr val="737572"/>
                </a:solidFill>
              </a:endParaRPr>
            </a:p>
          </p:txBody>
        </p:sp>
      </p:grp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xmlns="" id="{0E107CE6-BF1C-4A3B-82DC-BF6AF66759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93412" y="4533309"/>
            <a:ext cx="348212" cy="273844"/>
          </a:xfrm>
        </p:spPr>
        <p:txBody>
          <a:bodyPr/>
          <a:lstStyle>
            <a:lvl1pPr algn="ctr">
              <a:defRPr sz="600">
                <a:solidFill>
                  <a:schemeClr val="bg1"/>
                </a:solidFill>
                <a:latin typeface="Roboto Regular" charset="0"/>
              </a:defRPr>
            </a:lvl1pPr>
          </a:lstStyle>
          <a:p>
            <a:fld id="{3760CFA1-3062-445D-B09B-6B08B6D825B2}" type="slidenum">
              <a:rPr lang="en-US" altLang="ru-RU">
                <a:solidFill>
                  <a:prstClr val="white"/>
                </a:solidFill>
              </a:rPr>
              <a:pPr/>
              <a:t>‹#›</a:t>
            </a:fld>
            <a:endParaRPr lang="en-US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825324"/>
      </p:ext>
    </p:extLst>
  </p:cSld>
  <p:clrMapOvr>
    <a:masterClrMapping/>
  </p:clrMapOvr>
  <p:transition spd="med" advClick="0" advTm="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13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8.xml"/><Relationship Id="rId18" Type="http://schemas.openxmlformats.org/officeDocument/2006/relationships/slideLayout" Target="../slideLayouts/slideLayout113.xml"/><Relationship Id="rId26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16.xml"/><Relationship Id="rId34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17" Type="http://schemas.openxmlformats.org/officeDocument/2006/relationships/slideLayout" Target="../slideLayouts/slideLayout112.xml"/><Relationship Id="rId25" Type="http://schemas.openxmlformats.org/officeDocument/2006/relationships/slideLayout" Target="../slideLayouts/slideLayout120.xml"/><Relationship Id="rId33" Type="http://schemas.openxmlformats.org/officeDocument/2006/relationships/slideLayout" Target="../slideLayouts/slideLayout128.xml"/><Relationship Id="rId38" Type="http://schemas.openxmlformats.org/officeDocument/2006/relationships/theme" Target="../theme/theme7.xml"/><Relationship Id="rId2" Type="http://schemas.openxmlformats.org/officeDocument/2006/relationships/slideLayout" Target="../slideLayouts/slideLayout97.xml"/><Relationship Id="rId16" Type="http://schemas.openxmlformats.org/officeDocument/2006/relationships/slideLayout" Target="../slideLayouts/slideLayout111.xml"/><Relationship Id="rId20" Type="http://schemas.openxmlformats.org/officeDocument/2006/relationships/slideLayout" Target="../slideLayouts/slideLayout115.xml"/><Relationship Id="rId29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24" Type="http://schemas.openxmlformats.org/officeDocument/2006/relationships/slideLayout" Target="../slideLayouts/slideLayout119.xml"/><Relationship Id="rId32" Type="http://schemas.openxmlformats.org/officeDocument/2006/relationships/slideLayout" Target="../slideLayouts/slideLayout127.xml"/><Relationship Id="rId37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00.xml"/><Relationship Id="rId15" Type="http://schemas.openxmlformats.org/officeDocument/2006/relationships/slideLayout" Target="../slideLayouts/slideLayout110.xml"/><Relationship Id="rId23" Type="http://schemas.openxmlformats.org/officeDocument/2006/relationships/slideLayout" Target="../slideLayouts/slideLayout118.xml"/><Relationship Id="rId28" Type="http://schemas.openxmlformats.org/officeDocument/2006/relationships/slideLayout" Target="../slideLayouts/slideLayout123.xml"/><Relationship Id="rId36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05.xml"/><Relationship Id="rId19" Type="http://schemas.openxmlformats.org/officeDocument/2006/relationships/slideLayout" Target="../slideLayouts/slideLayout114.xml"/><Relationship Id="rId31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109.xml"/><Relationship Id="rId22" Type="http://schemas.openxmlformats.org/officeDocument/2006/relationships/slideLayout" Target="../slideLayouts/slideLayout117.xml"/><Relationship Id="rId27" Type="http://schemas.openxmlformats.org/officeDocument/2006/relationships/slideLayout" Target="../slideLayouts/slideLayout122.xml"/><Relationship Id="rId30" Type="http://schemas.openxmlformats.org/officeDocument/2006/relationships/slideLayout" Target="../slideLayouts/slideLayout125.xml"/><Relationship Id="rId35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6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4767423"/>
            <a:ext cx="2133596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4" y="4767423"/>
            <a:ext cx="2895603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3" y="4767423"/>
            <a:ext cx="2133596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AC394228-A4E1-4EC9-8F05-14B9A6F93C37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ru-RU" sz="32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742950" marR="0" lvl="1" indent="-28575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 pitchFamily="34"/>
        <a:buChar char="–"/>
        <a:tabLst/>
        <a:defRPr lang="ru-RU" sz="28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 pitchFamily="34"/>
        <a:buChar char="•"/>
        <a:tabLst/>
        <a:defRPr lang="ru-RU" sz="24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–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»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82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  <p:sldLayoutId id="2147484168" r:id="rId10"/>
    <p:sldLayoutId id="2147484169" r:id="rId11"/>
    <p:sldLayoutId id="2147484170" r:id="rId12"/>
    <p:sldLayoutId id="2147484171" r:id="rId13"/>
  </p:sldLayoutIdLst>
  <p:hf sldNum="0"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BD671-A73C-44B9-BC14-BF500450DED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108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</p:sldLayoutIdLst>
  <p:hf sldNum="0"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82D65272-40E0-46EE-9068-526D24BF03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142" y="205978"/>
            <a:ext cx="8229719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9" tIns="91445" rIns="182889" bIns="914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65F32120-B11F-4004-AECC-975F432EB35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142" y="1200151"/>
            <a:ext cx="8229719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9" tIns="91445" rIns="182889" bIns="914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FD1C3AD-9AA0-4298-A859-D8EF7EF96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947" y="4767264"/>
            <a:ext cx="2133917" cy="273844"/>
          </a:xfrm>
          <a:prstGeom prst="rect">
            <a:avLst/>
          </a:prstGeom>
        </p:spPr>
        <p:txBody>
          <a:bodyPr vert="horz" wrap="square" lIns="182889" tIns="91445" rIns="182889" bIns="91445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A5A6A5"/>
                </a:solidFill>
                <a:latin typeface="Roboto Light" charset="0"/>
              </a:defRPr>
            </a:lvl1pPr>
          </a:lstStyle>
          <a:p>
            <a:pPr defTabSz="685800"/>
            <a:fld id="{91079640-A7DB-4CC4-A872-08C68E8F6529}" type="slidenum">
              <a:rPr lang="en-US" altLang="ru-RU"/>
              <a:pPr defTabSz="685800"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3006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  <p:sldLayoutId id="2147483821" r:id="rId15"/>
    <p:sldLayoutId id="2147483822" r:id="rId16"/>
    <p:sldLayoutId id="2147483823" r:id="rId17"/>
    <p:sldLayoutId id="2147483824" r:id="rId18"/>
    <p:sldLayoutId id="2147483825" r:id="rId19"/>
    <p:sldLayoutId id="2147483826" r:id="rId20"/>
    <p:sldLayoutId id="2147483827" r:id="rId21"/>
    <p:sldLayoutId id="2147483828" r:id="rId22"/>
    <p:sldLayoutId id="2147483829" r:id="rId23"/>
    <p:sldLayoutId id="2147483830" r:id="rId24"/>
    <p:sldLayoutId id="2147483831" r:id="rId25"/>
    <p:sldLayoutId id="2147483832" r:id="rId26"/>
    <p:sldLayoutId id="2147483833" r:id="rId27"/>
    <p:sldLayoutId id="2147483834" r:id="rId28"/>
    <p:sldLayoutId id="2147483835" r:id="rId29"/>
    <p:sldLayoutId id="2147483836" r:id="rId30"/>
    <p:sldLayoutId id="2147483837" r:id="rId31"/>
    <p:sldLayoutId id="2147483838" r:id="rId32"/>
    <p:sldLayoutId id="2147483839" r:id="rId33"/>
    <p:sldLayoutId id="2147483840" r:id="rId34"/>
    <p:sldLayoutId id="2147483841" r:id="rId35"/>
    <p:sldLayoutId id="2147483842" r:id="rId36"/>
  </p:sldLayoutIdLst>
  <p:transition spd="med" advClick="0" advTm="2000">
    <p:fade/>
  </p:transition>
  <p:hf sldNum="0" hdr="0" ftr="0" dt="0"/>
  <p:txStyles>
    <p:titleStyle>
      <a:lvl1pPr algn="ctr" defTabSz="457109" rtl="0" fontAlgn="base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1pPr>
      <a:lvl2pPr algn="ctr" defTabSz="457109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2pPr>
      <a:lvl3pPr algn="ctr" defTabSz="457109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3pPr>
      <a:lvl4pPr algn="ctr" defTabSz="457109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4pPr>
      <a:lvl5pPr algn="ctr" defTabSz="457109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5pPr>
      <a:lvl6pPr marL="171416" algn="ctr" defTabSz="457109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6pPr>
      <a:lvl7pPr marL="342832" algn="ctr" defTabSz="457109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7pPr>
      <a:lvl8pPr marL="514247" algn="ctr" defTabSz="457109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8pPr>
      <a:lvl9pPr marL="685663" algn="ctr" defTabSz="457109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9pPr>
    </p:titleStyle>
    <p:bodyStyle>
      <a:lvl1pPr algn="l" defTabSz="457109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15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1pPr>
      <a:lvl2pPr marL="457109" algn="l" defTabSz="457109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14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2pPr>
      <a:lvl3pPr marL="914217" algn="l" defTabSz="457109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11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3pPr>
      <a:lvl4pPr marL="1371326" algn="l" defTabSz="457109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8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4pPr>
      <a:lvl5pPr marL="1828434" algn="l" defTabSz="457109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8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5pPr>
      <a:lvl6pPr marL="2514223" indent="-228566" algn="l" defTabSz="4571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4571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4571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4571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5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4571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6" tIns="45718" rIns="91436" bIns="45718" anchor="ctr" anchorCtr="1" compatLnSpc="1"/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200170"/>
            <a:ext cx="8229600" cy="339446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6" tIns="45718" rIns="91436" bIns="45718" anchor="t" anchorCtr="0" compatLnSpc="1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1" y="4767450"/>
            <a:ext cx="2133596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6" tIns="45718" rIns="91436" bIns="45718" anchor="ctr" anchorCtr="0" compatLnSpc="1"/>
          <a:lstStyle>
            <a:lvl1pPr marL="0" marR="0" lvl="0" indent="0" algn="l" defTabSz="914355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Tahoma" pitchFamily="34"/>
              </a:defRPr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11" y="4767450"/>
            <a:ext cx="2895603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6" tIns="45718" rIns="91436" bIns="45718" anchor="ctr" anchorCtr="1" compatLnSpc="1"/>
          <a:lstStyle>
            <a:lvl1pPr marL="0" marR="0" lvl="0" indent="0" algn="ctr" defTabSz="914355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Tahoma" pitchFamily="34"/>
              </a:defRPr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4" y="4767450"/>
            <a:ext cx="2133596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6" tIns="45718" rIns="91436" bIns="45718" anchor="ctr" anchorCtr="0" compatLnSpc="1"/>
          <a:lstStyle>
            <a:lvl1pPr marL="0" marR="0" lvl="0" indent="0" algn="r" defTabSz="914355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Tahoma" pitchFamily="34"/>
              </a:defRPr>
            </a:lvl1pPr>
          </a:lstStyle>
          <a:p>
            <a:fld id="{EF6E151B-11F7-4C41-BAEF-E5FD18546D5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2647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899" r:id="rId13"/>
  </p:sldLayoutIdLst>
  <p:hf sldNum="0" hdr="0" ftr="0" dt="0"/>
  <p:txStyles>
    <p:titleStyle>
      <a:lvl1pPr marL="0" marR="0" lvl="0" indent="0" algn="ctr" defTabSz="914355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</p:titleStyle>
    <p:bodyStyle>
      <a:lvl1pPr marL="342884" marR="0" lvl="0" indent="-342884" algn="l" defTabSz="914355" rtl="0" fontAlgn="auto" hangingPunct="0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/>
        <a:buChar char="•"/>
        <a:tabLst/>
        <a:defRPr lang="ru-RU" sz="32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742913" marR="0" lvl="1" indent="-285736" algn="l" defTabSz="914355" rtl="0" fontAlgn="auto" hangingPunct="0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/>
        <a:buChar char="–"/>
        <a:tabLst/>
        <a:defRPr lang="ru-RU" sz="28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2944" marR="0" lvl="2" indent="-228588" algn="l" defTabSz="914355" rtl="0" fontAlgn="auto" hangingPunct="0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/>
        <a:buChar char="•"/>
        <a:tabLst/>
        <a:defRPr lang="ru-RU" sz="24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120" marR="0" lvl="3" indent="-228588" algn="l" defTabSz="914355" rtl="0" fontAlgn="auto" hangingPunct="0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/>
        <a:buChar char="–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297" marR="0" lvl="4" indent="-228588" algn="l" defTabSz="914355" rtl="0" fontAlgn="auto" hangingPunct="0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/>
        <a:buChar char="»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BD671-A73C-44B9-BC14-BF500450D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165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  <p:sldLayoutId id="2147484055" r:id="rId12"/>
    <p:sldLayoutId id="2147484056" r:id="rId13"/>
  </p:sldLayoutIdLst>
  <p:hf sldNum="0"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87E6B-1618-4230-8B94-E62679D0E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41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</p:sldLayoutIdLst>
  <p:hf sldNum="0"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xmlns="" id="{A3B85F46-54EC-47A6-9B8F-665D43B5F15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xmlns="" id="{7342C998-179E-4A76-B2CD-777B7570FA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2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0759F31-C5D3-4A76-855B-6C745010FB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10405BB-99F7-4767-A356-2E56DDBE51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0D53EF-F5A0-4608-98CD-79453C0F8D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AA302CA-5ECF-43DE-A48C-900200D9DF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249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82D65272-40E0-46EE-9068-526D24BF03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154" y="205978"/>
            <a:ext cx="8229719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1" tIns="91441" rIns="182881" bIns="9144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65F32120-B11F-4004-AECC-975F432EB35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154" y="1200154"/>
            <a:ext cx="8229719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1" tIns="91441" rIns="182881" bIns="914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FD1C3AD-9AA0-4298-A859-D8EF7EF96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978" y="4767267"/>
            <a:ext cx="2133917" cy="273844"/>
          </a:xfrm>
          <a:prstGeom prst="rect">
            <a:avLst/>
          </a:prstGeom>
        </p:spPr>
        <p:txBody>
          <a:bodyPr vert="horz" wrap="square" lIns="182881" tIns="91441" rIns="182881" bIns="91441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A5A6A5"/>
                </a:solidFill>
                <a:latin typeface="Roboto Light" charset="0"/>
              </a:defRPr>
            </a:lvl1pPr>
          </a:lstStyle>
          <a:p>
            <a:pPr defTabSz="514325"/>
            <a:fld id="{91079640-A7DB-4CC4-A872-08C68E8F6529}" type="slidenum">
              <a:rPr lang="en-US" altLang="ru-RU" smtClean="0"/>
              <a:pPr defTabSz="514325"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5558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  <p:sldLayoutId id="2147484094" r:id="rId13"/>
    <p:sldLayoutId id="2147484095" r:id="rId14"/>
    <p:sldLayoutId id="2147484096" r:id="rId15"/>
    <p:sldLayoutId id="2147484097" r:id="rId16"/>
    <p:sldLayoutId id="2147484098" r:id="rId17"/>
    <p:sldLayoutId id="2147484099" r:id="rId18"/>
    <p:sldLayoutId id="2147484100" r:id="rId19"/>
    <p:sldLayoutId id="2147484101" r:id="rId20"/>
    <p:sldLayoutId id="2147484102" r:id="rId21"/>
    <p:sldLayoutId id="2147484103" r:id="rId22"/>
    <p:sldLayoutId id="2147484104" r:id="rId23"/>
    <p:sldLayoutId id="2147484105" r:id="rId24"/>
    <p:sldLayoutId id="2147484106" r:id="rId25"/>
    <p:sldLayoutId id="2147484107" r:id="rId26"/>
    <p:sldLayoutId id="2147484108" r:id="rId27"/>
    <p:sldLayoutId id="2147484109" r:id="rId28"/>
    <p:sldLayoutId id="2147484110" r:id="rId29"/>
    <p:sldLayoutId id="2147484111" r:id="rId30"/>
    <p:sldLayoutId id="2147484112" r:id="rId31"/>
    <p:sldLayoutId id="2147484113" r:id="rId32"/>
    <p:sldLayoutId id="2147484114" r:id="rId33"/>
    <p:sldLayoutId id="2147484115" r:id="rId34"/>
    <p:sldLayoutId id="2147484116" r:id="rId35"/>
    <p:sldLayoutId id="2147484117" r:id="rId36"/>
    <p:sldLayoutId id="2147484118" r:id="rId37"/>
  </p:sldLayoutIdLst>
  <p:transition spd="med" advClick="0" advTm="2000">
    <p:fade/>
  </p:transition>
  <p:hf sldNum="0" hdr="0" ftr="0" dt="0"/>
  <p:txStyles>
    <p:titleStyle>
      <a:lvl1pPr algn="ctr" defTabSz="342814" rtl="0" fontAlgn="base">
        <a:spcBef>
          <a:spcPct val="0"/>
        </a:spcBef>
        <a:spcAft>
          <a:spcPct val="0"/>
        </a:spcAft>
        <a:defRPr sz="15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1pPr>
      <a:lvl2pPr algn="ctr" defTabSz="342814" rtl="0" fontAlgn="base">
        <a:spcBef>
          <a:spcPct val="0"/>
        </a:spcBef>
        <a:spcAft>
          <a:spcPct val="0"/>
        </a:spcAft>
        <a:defRPr sz="15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2pPr>
      <a:lvl3pPr algn="ctr" defTabSz="342814" rtl="0" fontAlgn="base">
        <a:spcBef>
          <a:spcPct val="0"/>
        </a:spcBef>
        <a:spcAft>
          <a:spcPct val="0"/>
        </a:spcAft>
        <a:defRPr sz="15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3pPr>
      <a:lvl4pPr algn="ctr" defTabSz="342814" rtl="0" fontAlgn="base">
        <a:spcBef>
          <a:spcPct val="0"/>
        </a:spcBef>
        <a:spcAft>
          <a:spcPct val="0"/>
        </a:spcAft>
        <a:defRPr sz="15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4pPr>
      <a:lvl5pPr algn="ctr" defTabSz="342814" rtl="0" fontAlgn="base">
        <a:spcBef>
          <a:spcPct val="0"/>
        </a:spcBef>
        <a:spcAft>
          <a:spcPct val="0"/>
        </a:spcAft>
        <a:defRPr sz="15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5pPr>
      <a:lvl6pPr marL="128556" algn="ctr" defTabSz="342814" rtl="0" fontAlgn="base">
        <a:spcBef>
          <a:spcPct val="0"/>
        </a:spcBef>
        <a:spcAft>
          <a:spcPct val="0"/>
        </a:spcAft>
        <a:defRPr sz="15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6pPr>
      <a:lvl7pPr marL="257111" algn="ctr" defTabSz="342814" rtl="0" fontAlgn="base">
        <a:spcBef>
          <a:spcPct val="0"/>
        </a:spcBef>
        <a:spcAft>
          <a:spcPct val="0"/>
        </a:spcAft>
        <a:defRPr sz="15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7pPr>
      <a:lvl8pPr marL="385667" algn="ctr" defTabSz="342814" rtl="0" fontAlgn="base">
        <a:spcBef>
          <a:spcPct val="0"/>
        </a:spcBef>
        <a:spcAft>
          <a:spcPct val="0"/>
        </a:spcAft>
        <a:defRPr sz="15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8pPr>
      <a:lvl9pPr marL="514222" algn="ctr" defTabSz="342814" rtl="0" fontAlgn="base">
        <a:spcBef>
          <a:spcPct val="0"/>
        </a:spcBef>
        <a:spcAft>
          <a:spcPct val="0"/>
        </a:spcAft>
        <a:defRPr sz="1500">
          <a:solidFill>
            <a:schemeClr val="tx1"/>
          </a:solidFill>
          <a:latin typeface="Roboto Light" charset="0"/>
          <a:ea typeface="MS PGothic" panose="020B0600070205080204" pitchFamily="34" charset="-128"/>
          <a:cs typeface="Roboto Light" charset="0"/>
        </a:defRPr>
      </a:lvl9pPr>
    </p:titleStyle>
    <p:bodyStyle>
      <a:lvl1pPr algn="l" defTabSz="342814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1125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1pPr>
      <a:lvl2pPr marL="342814" algn="l" defTabSz="342814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105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2pPr>
      <a:lvl3pPr marL="685629" algn="l" defTabSz="342814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825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3pPr>
      <a:lvl4pPr marL="1028444" algn="l" defTabSz="342814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6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4pPr>
      <a:lvl5pPr marL="1371257" algn="l" defTabSz="342814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600" kern="1200">
          <a:solidFill>
            <a:schemeClr val="tx1"/>
          </a:solidFill>
          <a:latin typeface="Roboto Light"/>
          <a:ea typeface="MS PGothic" panose="020B0600070205080204" pitchFamily="34" charset="-128"/>
          <a:cs typeface="Roboto Light"/>
        </a:defRPr>
      </a:lvl5pPr>
      <a:lvl6pPr marL="1885574" indent="-171416" algn="l" defTabSz="34283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05" indent="-171416" algn="l" defTabSz="34283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236" indent="-171416" algn="l" defTabSz="34283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67" indent="-171416" algn="l" defTabSz="34283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2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3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95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27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57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88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20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52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80005-F79D-430A-AAF4-A04B741C8E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3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34" r:id="rId2"/>
    <p:sldLayoutId id="2147484135" r:id="rId3"/>
    <p:sldLayoutId id="2147484136" r:id="rId4"/>
    <p:sldLayoutId id="2147484137" r:id="rId5"/>
    <p:sldLayoutId id="2147484138" r:id="rId6"/>
    <p:sldLayoutId id="2147484139" r:id="rId7"/>
    <p:sldLayoutId id="2147484140" r:id="rId8"/>
    <p:sldLayoutId id="2147484141" r:id="rId9"/>
    <p:sldLayoutId id="2147484142" r:id="rId10"/>
    <p:sldLayoutId id="2147484143" r:id="rId11"/>
    <p:sldLayoutId id="2147484144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6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4767423"/>
            <a:ext cx="2133596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4" y="4767423"/>
            <a:ext cx="2895603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3" y="4767423"/>
            <a:ext cx="2133596" cy="2738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AC394228-A4E1-4EC9-8F05-14B9A6F93C3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10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  <p:sldLayoutId id="2147484150" r:id="rId5"/>
    <p:sldLayoutId id="2147484151" r:id="rId6"/>
    <p:sldLayoutId id="2147484152" r:id="rId7"/>
    <p:sldLayoutId id="2147484153" r:id="rId8"/>
    <p:sldLayoutId id="2147484154" r:id="rId9"/>
    <p:sldLayoutId id="2147484155" r:id="rId10"/>
    <p:sldLayoutId id="2147484156" r:id="rId11"/>
    <p:sldLayoutId id="2147484157" r:id="rId12"/>
  </p:sldLayoutIdLst>
  <p:hf sldNum="0" hdr="0" ftr="0" dt="0"/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ru-RU" sz="32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742950" marR="0" lvl="1" indent="-28575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 pitchFamily="34"/>
        <a:buChar char="–"/>
        <a:tabLst/>
        <a:defRPr lang="ru-RU" sz="28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 pitchFamily="34"/>
        <a:buChar char="•"/>
        <a:tabLst/>
        <a:defRPr lang="ru-RU" sz="24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–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»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4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6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19.xml"/><Relationship Id="rId1" Type="http://schemas.openxmlformats.org/officeDocument/2006/relationships/themeOverride" Target="../theme/themeOverr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4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563639"/>
            <a:ext cx="6480720" cy="167301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 особенностях учета, оплаты и информационном сопровождении пациентов с </a:t>
            </a:r>
            <a:r>
              <a:rPr lang="ru-RU" sz="24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зно</a:t>
            </a:r>
            <a:r>
              <a:rPr lang="ru-RU" sz="24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территории свердловской области</a:t>
            </a:r>
          </a:p>
        </p:txBody>
      </p:sp>
      <p:pic>
        <p:nvPicPr>
          <p:cNvPr id="9" name="Picture 2" descr="http://www.tfoms.e-burg.ru/bitrix/templates/inform/logo-big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871" y="28098"/>
            <a:ext cx="2304237" cy="8640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AC392C3-B439-4C6E-8EA4-5A74354AEB92}"/>
              </a:ext>
            </a:extLst>
          </p:cNvPr>
          <p:cNvSpPr/>
          <p:nvPr/>
        </p:nvSpPr>
        <p:spPr>
          <a:xfrm>
            <a:off x="107504" y="4443957"/>
            <a:ext cx="88569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097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457097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ШЕЛЯКИН ВАЛЕРИЙ АЛЕКСАНДРОВИЧ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457097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.02.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г</a:t>
            </a:r>
            <a:r>
              <a:rPr lang="ru-RU" alt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6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230583" y="1143011"/>
          <a:ext cx="5430981" cy="3335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09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8369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ea typeface="MS PGothic" pitchFamily="34" charset="-128"/>
                          <a:cs typeface="Arial" pitchFamily="34" charset="0"/>
                        </a:rPr>
                        <a:t>Доработан</a:t>
                      </a:r>
                      <a:r>
                        <a:rPr lang="ru-RU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ea typeface="MS PGothic" pitchFamily="34" charset="-128"/>
                          <a:cs typeface="Arial" pitchFamily="34" charset="0"/>
                        </a:rPr>
                        <a:t> контрольный лист учета медицинской помощи</a:t>
                      </a:r>
                    </a:p>
                    <a:p>
                      <a:pPr algn="l"/>
                      <a:endParaRPr lang="ru-RU" sz="1000" b="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5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ea typeface="MS PGothic" pitchFamily="34" charset="-128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ea typeface="MS PGothic" pitchFamily="34" charset="-128"/>
                          <a:cs typeface="Arial" pitchFamily="34" charset="0"/>
                        </a:rPr>
                        <a:t>Введены новые поля реестров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ea typeface="MS PGothic" pitchFamily="34" charset="-128"/>
                          <a:cs typeface="Arial" pitchFamily="34" charset="0"/>
                        </a:rPr>
                        <a:t>помощи, оказанной пациентам с </a:t>
                      </a:r>
                      <a:r>
                        <a:rPr lang="ru-RU" sz="14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ea typeface="MS PGothic" pitchFamily="34" charset="-128"/>
                          <a:cs typeface="Arial" pitchFamily="34" charset="0"/>
                        </a:rPr>
                        <a:t>онкопатологиями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ea typeface="MS PGothic" pitchFamily="34" charset="-128"/>
                        <a:cs typeface="Arial" pitchFamily="34" charset="0"/>
                      </a:endParaRPr>
                    </a:p>
                    <a:p>
                      <a:pPr algn="l"/>
                      <a:endParaRPr lang="ru-RU" sz="10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030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ea typeface="MS PGothic" pitchFamily="34" charset="-128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ea typeface="MS PGothic" pitchFamily="34" charset="-128"/>
                          <a:cs typeface="Arial" pitchFamily="34" charset="0"/>
                        </a:rPr>
                        <a:t>Осуществлен </a:t>
                      </a:r>
                      <a:r>
                        <a:rPr lang="ru-RU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ea typeface="MS PGothic" pitchFamily="34" charset="-128"/>
                          <a:cs typeface="Arial" pitchFamily="34" charset="0"/>
                        </a:rPr>
                        <a:t>переход на федеральные схемы лечения,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ea typeface="MS PGothic" pitchFamily="34" charset="-128"/>
                          <a:cs typeface="Arial" pitchFamily="34" charset="0"/>
                        </a:rPr>
                        <a:t>предусмотренные Методическими рекомендациями по способам оплаты</a:t>
                      </a:r>
                    </a:p>
                    <a:p>
                      <a:pPr algn="l"/>
                      <a:endParaRPr lang="ru-RU" sz="10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TextBox 42"/>
          <p:cNvSpPr txBox="1">
            <a:spLocks noChangeArrowheads="1"/>
          </p:cNvSpPr>
          <p:nvPr/>
        </p:nvSpPr>
        <p:spPr bwMode="auto">
          <a:xfrm>
            <a:off x="1979712" y="241302"/>
            <a:ext cx="4644926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>
            <a:lvl1pPr defTabSz="4556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4556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4556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4556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4556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341710" eaLnBrk="1" hangingPunct="1"/>
            <a:r>
              <a:rPr lang="ru-RU" altLang="ru-RU" sz="1200" b="1" cap="all" dirty="0">
                <a:solidFill>
                  <a:srgbClr val="565856"/>
                </a:solidFill>
                <a:latin typeface="Arial" pitchFamily="34" charset="0"/>
              </a:rPr>
              <a:t>Решенные</a:t>
            </a:r>
            <a:r>
              <a:rPr lang="ru-RU" altLang="ru-RU" sz="1200" cap="all" dirty="0">
                <a:solidFill>
                  <a:srgbClr val="565856"/>
                </a:solidFill>
                <a:latin typeface="Arial" pitchFamily="34" charset="0"/>
              </a:rPr>
              <a:t> в рамках пилотного проекта задачи</a:t>
            </a:r>
            <a:endParaRPr lang="en-US" altLang="ru-RU" sz="1200" b="1" cap="all" dirty="0">
              <a:solidFill>
                <a:srgbClr val="565856"/>
              </a:solidFill>
              <a:latin typeface="Arial" pitchFamily="34" charset="0"/>
            </a:endParaRPr>
          </a:p>
        </p:txBody>
      </p:sp>
      <p:pic>
        <p:nvPicPr>
          <p:cNvPr id="1026" name="Picture 2" descr="http://cdn.onlinewebfonts.com/svg/img_4085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96" y="1165522"/>
            <a:ext cx="734291" cy="68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.onlinewebfonts.com/svg/img_284734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290" y="2272153"/>
            <a:ext cx="766110" cy="76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dn.onlinewebfonts.com/svg/download_84722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101" y="3359737"/>
            <a:ext cx="777112" cy="73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1D43B4DC-CFE4-4C58-A95A-A3CA14D5D6D7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xmlns="" id="{A5058F56-7A8B-4EAF-9D73-F44219294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5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F474C4F4-8B47-46B7-BBBC-E9E2B90A12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10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55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17117D6-DF81-40FA-9121-3109A953F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5979" y="178531"/>
            <a:ext cx="5970123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342805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00" cap="all" dirty="0">
                <a:solidFill>
                  <a:srgbClr val="737572">
                    <a:lumMod val="75000"/>
                  </a:srgb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Доработка контрольного листа и расширение структуры реестров</a:t>
            </a:r>
            <a:endParaRPr lang="en-US" altLang="ru-RU" sz="1200" b="1" cap="all" dirty="0">
              <a:solidFill>
                <a:srgbClr val="737572">
                  <a:lumMod val="75000"/>
                </a:srgb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Изображение выглядит как снимок экра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9C96ADA7-CDD6-4A77-99D9-384B9D528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934" y="408383"/>
            <a:ext cx="4836071" cy="3242335"/>
          </a:xfrm>
          <a:prstGeom prst="rect">
            <a:avLst/>
          </a:prstGeom>
        </p:spPr>
      </p:pic>
      <p:sp>
        <p:nvSpPr>
          <p:cNvPr id="10" name="Прямоугольник 3">
            <a:extLst>
              <a:ext uri="{FF2B5EF4-FFF2-40B4-BE49-F238E27FC236}">
                <a16:creationId xmlns:a16="http://schemas.microsoft.com/office/drawing/2014/main" xmlns="" id="{52ECEBC3-A035-47A0-AD4B-3DD56247C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006" y="3764424"/>
            <a:ext cx="6858000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altLang="ru-RU" sz="1200" b="1" dirty="0">
                <a:solidFill>
                  <a:srgbClr val="C00000"/>
                </a:solidFill>
                <a:latin typeface="Arial" charset="0"/>
                <a:cs typeface="Arial" charset="0"/>
              </a:rPr>
              <a:t>С </a:t>
            </a:r>
            <a:r>
              <a:rPr lang="ru-RU" altLang="ru-RU" sz="1050" b="1" dirty="0">
                <a:solidFill>
                  <a:srgbClr val="C00000"/>
                </a:solidFill>
                <a:latin typeface="Arial" charset="0"/>
                <a:cs typeface="Arial" charset="0"/>
              </a:rPr>
              <a:t>01.06.2018 обеспечено:</a:t>
            </a:r>
          </a:p>
          <a:p>
            <a:pPr defTabSz="685800">
              <a:defRPr/>
            </a:pPr>
            <a:endParaRPr lang="ru-RU" altLang="ru-RU" sz="1050" b="1" dirty="0">
              <a:solidFill>
                <a:prstClr val="black">
                  <a:lumMod val="85000"/>
                  <a:lumOff val="15000"/>
                </a:prstClr>
              </a:solidFill>
              <a:latin typeface="Arial" charset="0"/>
              <a:cs typeface="Arial" charset="0"/>
            </a:endParaRPr>
          </a:p>
          <a:p>
            <a:pPr marL="342900" indent="-342900" defTabSz="685800">
              <a:buFont typeface="+mj-lt"/>
              <a:buAutoNum type="arabicPeriod"/>
              <a:defRPr/>
            </a:pPr>
            <a:r>
              <a:rPr lang="ru-RU" altLang="ru-RU" sz="105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charset="0"/>
                <a:cs typeface="Arial" charset="0"/>
              </a:rPr>
              <a:t>Заполнение контрольного листа совместно с первичной учетной медицинской документацией по факту оказания медицинской помощи</a:t>
            </a:r>
          </a:p>
          <a:p>
            <a:pPr marL="342900" indent="-342900" defTabSz="685800">
              <a:buFont typeface="+mj-lt"/>
              <a:buAutoNum type="arabicPeriod"/>
              <a:defRPr/>
            </a:pPr>
            <a:r>
              <a:rPr lang="ru-RU" altLang="ru-RU" sz="105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charset="0"/>
                <a:cs typeface="Arial" charset="0"/>
              </a:rPr>
              <a:t>Формирование расширенной структуры электронных реестров МП, для учета </a:t>
            </a:r>
            <a:r>
              <a:rPr lang="ru-RU" sz="105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charset="0"/>
                <a:cs typeface="Arial" charset="0"/>
              </a:rPr>
              <a:t>случаев ЗНО</a:t>
            </a:r>
            <a:endParaRPr lang="ru-RU" altLang="ru-RU" sz="2100" b="1" dirty="0">
              <a:solidFill>
                <a:prstClr val="black">
                  <a:lumMod val="85000"/>
                  <a:lumOff val="15000"/>
                </a:prstClr>
              </a:solidFill>
              <a:latin typeface="Arial" charset="0"/>
              <a:cs typeface="Arial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111481F0-D607-446B-804A-869845473341}"/>
              </a:ext>
            </a:extLst>
          </p:cNvPr>
          <p:cNvGrpSpPr/>
          <p:nvPr/>
        </p:nvGrpSpPr>
        <p:grpSpPr>
          <a:xfrm>
            <a:off x="251520" y="123478"/>
            <a:ext cx="1490846" cy="451188"/>
            <a:chOff x="102539" y="116299"/>
            <a:chExt cx="1490846" cy="45118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4AEA654F-FC11-448E-9F7C-919D1C594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3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015D6914-8547-4A35-9AEA-2C7B450136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11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719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Прямоугольник 3">
            <a:extLst>
              <a:ext uri="{FF2B5EF4-FFF2-40B4-BE49-F238E27FC236}">
                <a16:creationId xmlns:a16="http://schemas.microsoft.com/office/drawing/2014/main" xmlns="" id="{612DB4C4-1B4B-4103-AF52-9275961D4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123480"/>
            <a:ext cx="6905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Региональные изменения. Выписки</a:t>
            </a:r>
          </a:p>
        </p:txBody>
      </p:sp>
      <p:sp>
        <p:nvSpPr>
          <p:cNvPr id="9" name="Прямоугольник 3">
            <a:extLst>
              <a:ext uri="{FF2B5EF4-FFF2-40B4-BE49-F238E27FC236}">
                <a16:creationId xmlns:a16="http://schemas.microsoft.com/office/drawing/2014/main" xmlns="" id="{33946747-C733-459C-A6C2-B6EABEB12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8" y="842963"/>
            <a:ext cx="8531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914400" indent="-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1. Приведена в соответствие с приказом ФОМС 285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2. Добавлена нумерация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150" name="Picture 2">
            <a:extLst>
              <a:ext uri="{FF2B5EF4-FFF2-40B4-BE49-F238E27FC236}">
                <a16:creationId xmlns:a16="http://schemas.microsoft.com/office/drawing/2014/main" xmlns="" id="{A1A75648-47E0-46E9-A6E7-FD15FD9AC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86475"/>
            <a:ext cx="7122520" cy="374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D5A71C94-62FF-40D4-8DC8-8D3C90C7ED20}"/>
              </a:ext>
            </a:extLst>
          </p:cNvPr>
          <p:cNvGrpSpPr/>
          <p:nvPr/>
        </p:nvGrpSpPr>
        <p:grpSpPr>
          <a:xfrm>
            <a:off x="251520" y="123478"/>
            <a:ext cx="1490846" cy="451188"/>
            <a:chOff x="102539" y="116299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142F4352-6DB4-49F8-B2C7-FD2C7E60A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4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17652844-2A58-46C2-9FF4-DC435BF461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12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рямоугольник 3">
            <a:extLst>
              <a:ext uri="{FF2B5EF4-FFF2-40B4-BE49-F238E27FC236}">
                <a16:creationId xmlns:a16="http://schemas.microsoft.com/office/drawing/2014/main" xmlns="" id="{A699CAB4-87E1-4A53-85AC-0A86CC0BA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7" y="267496"/>
            <a:ext cx="6905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Региональные изменения. Выписки</a:t>
            </a:r>
          </a:p>
        </p:txBody>
      </p:sp>
      <p:sp>
        <p:nvSpPr>
          <p:cNvPr id="7173" name="Прямоугольник 3">
            <a:extLst>
              <a:ext uri="{FF2B5EF4-FFF2-40B4-BE49-F238E27FC236}">
                <a16:creationId xmlns:a16="http://schemas.microsoft.com/office/drawing/2014/main" xmlns="" id="{481463F7-5F0F-4D2C-999B-95AA99C59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3" y="843558"/>
            <a:ext cx="8531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14400" indent="-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Добавлены новые поля: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174" name="Picture 2">
            <a:extLst>
              <a:ext uri="{FF2B5EF4-FFF2-40B4-BE49-F238E27FC236}">
                <a16:creationId xmlns:a16="http://schemas.microsoft.com/office/drawing/2014/main" xmlns="" id="{200F093A-DA32-47A0-AEA1-953DF26A1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225"/>
            <a:ext cx="8893175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7922F3F0-74B3-4BE6-BF6E-EDF013C8AD75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F3B38A3D-4EA6-4F9A-9E88-FB88489D7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4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200AC2D3-BE28-4A39-B648-11991ACEC7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13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Прямоугольник 3">
            <a:extLst>
              <a:ext uri="{FF2B5EF4-FFF2-40B4-BE49-F238E27FC236}">
                <a16:creationId xmlns:a16="http://schemas.microsoft.com/office/drawing/2014/main" xmlns="" id="{FCD7EEEA-0BA2-4DCB-91B3-7D4404DB9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7" y="195488"/>
            <a:ext cx="6905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Региональные изменения Выписки</a:t>
            </a:r>
          </a:p>
        </p:txBody>
      </p:sp>
      <p:sp>
        <p:nvSpPr>
          <p:cNvPr id="8197" name="Прямоугольник 3">
            <a:extLst>
              <a:ext uri="{FF2B5EF4-FFF2-40B4-BE49-F238E27FC236}">
                <a16:creationId xmlns:a16="http://schemas.microsoft.com/office/drawing/2014/main" xmlns="" id="{8F6E8979-B849-44A7-B68E-6DE877281C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8" y="700088"/>
            <a:ext cx="8531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14400" indent="-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 Добавлены дополнительные варианты заполнения: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198" name="Picture 2">
            <a:extLst>
              <a:ext uri="{FF2B5EF4-FFF2-40B4-BE49-F238E27FC236}">
                <a16:creationId xmlns:a16="http://schemas.microsoft.com/office/drawing/2014/main" xmlns="" id="{59B2B3BE-370F-4DD6-9BD3-0CC58F4FF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491632"/>
            <a:ext cx="8607425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7F3A0DA6-DAF4-4AA0-8057-B68AB97C2A00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4C854109-3C09-4C3D-8343-43D98D53B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4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A4489727-7DE8-4EB0-AC34-223D013319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14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3">
            <a:extLst>
              <a:ext uri="{FF2B5EF4-FFF2-40B4-BE49-F238E27FC236}">
                <a16:creationId xmlns:a16="http://schemas.microsoft.com/office/drawing/2014/main" xmlns="" id="{4F58DF9C-51F7-47DC-B53E-A9ED8A59C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7" y="195488"/>
            <a:ext cx="6905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Региональные изменения Выписки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EFA3EA3C-3683-46AD-9F97-D4060B598AB3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C5E9F0EA-93FD-4602-9F73-C2BDCBC0A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4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26D5DDA6-6437-4AC3-8D9F-16064C3B4B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21" name="Picture 3">
            <a:extLst>
              <a:ext uri="{FF2B5EF4-FFF2-40B4-BE49-F238E27FC236}">
                <a16:creationId xmlns:a16="http://schemas.microsoft.com/office/drawing/2014/main" xmlns="" id="{62CA30B1-AE1A-416C-A5B2-7A45753DC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771550"/>
            <a:ext cx="8281987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15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05689" y="1395882"/>
            <a:ext cx="1526156" cy="5771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01.07.2018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52464" y="1419623"/>
            <a:ext cx="1703819" cy="5533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01.07.2018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05689" y="2423987"/>
            <a:ext cx="1526156" cy="7911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КСГ </a:t>
            </a:r>
          </a:p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учетом подгрупп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352464" y="2423983"/>
            <a:ext cx="1703819" cy="791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КСГ </a:t>
            </a:r>
          </a:p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учетом подгрупп</a:t>
            </a:r>
          </a:p>
        </p:txBody>
      </p:sp>
      <p:sp>
        <p:nvSpPr>
          <p:cNvPr id="23" name="Прямоугольник 22"/>
          <p:cNvSpPr/>
          <p:nvPr/>
        </p:nvSpPr>
        <p:spPr>
          <a:xfrm rot="5400000">
            <a:off x="1604709" y="1161631"/>
            <a:ext cx="692673" cy="151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685800">
              <a:defRPr/>
            </a:pPr>
            <a:endParaRPr lang="ru-RU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35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486</a:t>
            </a:r>
            <a:r>
              <a:rPr lang="ru-RU" sz="15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схем лечения </a:t>
            </a:r>
          </a:p>
          <a:p>
            <a:pPr algn="ctr" defTabSz="685800">
              <a:defRPr/>
            </a:pPr>
            <a:r>
              <a:rPr lang="ru-RU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Стрелка вниз 23"/>
          <p:cNvSpPr/>
          <p:nvPr/>
        </p:nvSpPr>
        <p:spPr>
          <a:xfrm>
            <a:off x="5976156" y="2080994"/>
            <a:ext cx="519603" cy="2700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135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 rot="5400000">
            <a:off x="1620789" y="2075181"/>
            <a:ext cx="789458" cy="14945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685800">
              <a:defRPr/>
            </a:pPr>
            <a:r>
              <a:rPr lang="ru-RU" sz="135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базовых КСГ  (стационар) </a:t>
            </a:r>
          </a:p>
        </p:txBody>
      </p:sp>
      <p:sp>
        <p:nvSpPr>
          <p:cNvPr id="71" name="Прямоугольник 70"/>
          <p:cNvSpPr/>
          <p:nvPr/>
        </p:nvSpPr>
        <p:spPr>
          <a:xfrm rot="5400000">
            <a:off x="1568068" y="3156591"/>
            <a:ext cx="894894" cy="14945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685800">
              <a:defRPr/>
            </a:pPr>
            <a:endParaRPr lang="ru-RU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35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базовых КСГ (дневной стационар)</a:t>
            </a:r>
          </a:p>
          <a:p>
            <a:pPr algn="ctr" defTabSz="685800">
              <a:defRPr/>
            </a:pPr>
            <a:r>
              <a:rPr lang="ru-RU" sz="135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3040424" y="2067698"/>
            <a:ext cx="270030" cy="1350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685800">
              <a:defRPr/>
            </a:pPr>
            <a:endParaRPr lang="ru-RU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2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Стационар </a:t>
            </a:r>
          </a:p>
          <a:p>
            <a:pPr algn="ctr" defTabSz="685800">
              <a:defRPr/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3003355" y="3269129"/>
            <a:ext cx="326513" cy="1246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685800">
              <a:defRPr/>
            </a:pPr>
            <a:endParaRPr lang="ru-RU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2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Дневной стационар </a:t>
            </a:r>
          </a:p>
          <a:p>
            <a:pPr algn="ctr" defTabSz="685800">
              <a:defRPr/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3505689" y="3454356"/>
            <a:ext cx="1526156" cy="786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КСГ </a:t>
            </a:r>
          </a:p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учетом подгрупп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5352464" y="3454356"/>
            <a:ext cx="1703819" cy="786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КСГ </a:t>
            </a:r>
          </a:p>
          <a:p>
            <a:pPr algn="ctr" defTabSz="685800">
              <a:defRPr/>
            </a:pPr>
            <a:r>
              <a:rPr lang="ru-RU" sz="1275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учетом подгрупп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5058056" y="4515970"/>
            <a:ext cx="2410936" cy="3846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12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2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Дифференцирующий признак –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 всей схемы лечения </a:t>
            </a:r>
          </a:p>
          <a:p>
            <a:pPr algn="ctr" defTabSz="685800">
              <a:defRPr/>
            </a:pP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5748548" y="2713273"/>
            <a:ext cx="128058" cy="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6807594" y="2283719"/>
            <a:ext cx="1303882" cy="669414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ru-RU" sz="27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87-158</a:t>
            </a:r>
            <a:r>
              <a:rPr lang="ru-RU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defTabSz="685800">
              <a:defRPr/>
            </a:pPr>
            <a:r>
              <a:rPr lang="ru-RU" sz="1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млн. руб.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6826085" y="3291831"/>
            <a:ext cx="1177245" cy="669414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ru-RU" sz="27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21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13-55 </a:t>
            </a:r>
          </a:p>
          <a:p>
            <a:pPr algn="ctr" defTabSz="685800">
              <a:defRPr/>
            </a:pPr>
            <a:r>
              <a:rPr lang="ru-RU" sz="1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млн. руб.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2897814" y="1546670"/>
            <a:ext cx="0" cy="3257328"/>
          </a:xfrm>
          <a:prstGeom prst="line">
            <a:avLst/>
          </a:prstGeom>
          <a:ln w="317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>
            <a:off x="1034610" y="627538"/>
            <a:ext cx="1809201" cy="9133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 defTabSz="685800">
              <a:defRPr/>
            </a:pPr>
            <a:endParaRPr lang="ru-RU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5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Федеральная модель</a:t>
            </a:r>
            <a:endParaRPr lang="ru-RU" sz="15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0" name="Прямоугольник 69"/>
          <p:cNvSpPr/>
          <p:nvPr/>
        </p:nvSpPr>
        <p:spPr>
          <a:xfrm rot="5400000">
            <a:off x="5225366" y="-200557"/>
            <a:ext cx="576065" cy="23762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685800">
              <a:defRPr/>
            </a:pPr>
            <a:endParaRPr lang="ru-RU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5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Региональная модель</a:t>
            </a:r>
            <a:endParaRPr lang="ru-RU" sz="15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9" name="Стрелка вниз 88"/>
          <p:cNvSpPr/>
          <p:nvPr/>
        </p:nvSpPr>
        <p:spPr>
          <a:xfrm rot="16200000">
            <a:off x="3388100" y="281266"/>
            <a:ext cx="432048" cy="1412619"/>
          </a:xfrm>
          <a:prstGeom prst="downArrow">
            <a:avLst>
              <a:gd name="adj1" fmla="val 25894"/>
              <a:gd name="adj2" fmla="val 6559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135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Стрелка вниз 89"/>
          <p:cNvSpPr/>
          <p:nvPr/>
        </p:nvSpPr>
        <p:spPr>
          <a:xfrm>
            <a:off x="3918178" y="2080993"/>
            <a:ext cx="519603" cy="2700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135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2971156" y="4515970"/>
            <a:ext cx="2410936" cy="3846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12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85800">
              <a:defRPr/>
            </a:pPr>
            <a:r>
              <a:rPr lang="ru-RU" sz="12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Дифференцирующий признак –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самый дорогой препарат в схеме</a:t>
            </a:r>
          </a:p>
          <a:p>
            <a:pPr algn="ctr" defTabSz="685800">
              <a:defRPr/>
            </a:pPr>
            <a:endParaRPr lang="ru-RU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/>
          </p:cNvPr>
          <p:cNvSpPr txBox="1">
            <a:spLocks noChangeArrowheads="1"/>
          </p:cNvSpPr>
          <p:nvPr/>
        </p:nvSpPr>
        <p:spPr bwMode="auto">
          <a:xfrm>
            <a:off x="2146180" y="188913"/>
            <a:ext cx="5497116" cy="421268"/>
          </a:xfrm>
          <a:prstGeom prst="rect">
            <a:avLst/>
          </a:prstGeom>
          <a:noFill/>
          <a:ln>
            <a:noFill/>
          </a:ln>
          <a:extLst/>
        </p:spPr>
        <p:txBody>
          <a:bodyPr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342805">
              <a:defRPr/>
            </a:pPr>
            <a:r>
              <a:rPr lang="ru-RU" alt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Переход на оплату по федеральным схемам лекарственной терапии при ЗНО</a:t>
            </a:r>
            <a:endParaRPr lang="en-US" altLang="ru-RU" sz="1200" cap="all" dirty="0">
              <a:solidFill>
                <a:srgbClr val="6D6F6B">
                  <a:lumMod val="7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09551" y="1972984"/>
            <a:ext cx="995585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85800"/>
            <a:r>
              <a:rPr lang="ru-RU" b="1" dirty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Прогноз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096332" y="2351024"/>
            <a:ext cx="84144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xmlns="" id="{CF4587C7-47CE-4396-BF47-8A7A80671259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xmlns="" id="{029E9489-820A-4CAE-A95F-7D7037D1A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 kern="0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35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0257A5C2-6726-4F4C-8FB1-7359214106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16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253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979712" y="244137"/>
            <a:ext cx="607253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050" cap="all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Использование </a:t>
            </a:r>
            <a:r>
              <a:rPr lang="ru-RU" sz="1050" b="1" cap="all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федеральных схем </a:t>
            </a:r>
            <a:r>
              <a:rPr lang="ru-RU" sz="1050" b="1" cap="all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парентеральной</a:t>
            </a:r>
            <a:r>
              <a:rPr lang="ru-RU" sz="1050" b="1" cap="all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 лекарственной терапии </a:t>
            </a:r>
            <a:r>
              <a:rPr lang="ru-RU" sz="1050" cap="all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в июле-декабре 2018 </a:t>
            </a:r>
            <a:r>
              <a:rPr lang="ru-RU" sz="1050" cap="all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1200" b="1" cap="all" dirty="0" smtClean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. (этап </a:t>
            </a:r>
            <a:r>
              <a:rPr lang="ru-RU" sz="1200" b="1" cap="all" dirty="0" err="1" smtClean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онкопилота</a:t>
            </a:r>
            <a:r>
              <a:rPr lang="ru-RU" sz="1200" b="1" cap="all" dirty="0" smtClean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200" b="1" cap="all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CDF5F7E1-D9F9-4201-9E61-9F1BD15DB08F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8B774FD4-D09F-409B-AAC7-99698F391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 kern="0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14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B4A06B21-D052-4964-BD40-6776AEC59C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395536" y="1275606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Круглосуточный стационар: </a:t>
            </a:r>
            <a:r>
              <a:rPr lang="ru-RU" sz="1200" b="1" cap="all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358 схе</a:t>
            </a:r>
            <a:r>
              <a:rPr lang="ru-RU" sz="1200" b="1" cap="al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32" y="1275606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Дневной  стационар: </a:t>
            </a:r>
            <a:r>
              <a:rPr lang="ru-RU" sz="1200" b="1" cap="all" dirty="0" smtClean="0">
                <a:solidFill>
                  <a:srgbClr val="9BBB5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362 схемы</a:t>
            </a:r>
            <a:endParaRPr lang="ru-RU" sz="1200" b="1" cap="all" dirty="0">
              <a:solidFill>
                <a:srgbClr val="9BBB5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1696797"/>
              </p:ext>
            </p:extLst>
          </p:nvPr>
        </p:nvGraphicFramePr>
        <p:xfrm>
          <a:off x="467544" y="1779661"/>
          <a:ext cx="3672408" cy="2448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3734471"/>
              </p:ext>
            </p:extLst>
          </p:nvPr>
        </p:nvGraphicFramePr>
        <p:xfrm>
          <a:off x="4693722" y="1779662"/>
          <a:ext cx="408045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7" name="Straight Connector 168">
            <a:extLst>
              <a:ext uri="{FF2B5EF4-FFF2-40B4-BE49-F238E27FC236}">
                <a16:creationId xmlns:a16="http://schemas.microsoft.com/office/drawing/2014/main" xmlns="" id="{D19B058C-0FCA-4D19-BFD7-304423BC14D1}"/>
              </a:ext>
            </a:extLst>
          </p:cNvPr>
          <p:cNvCxnSpPr/>
          <p:nvPr/>
        </p:nvCxnSpPr>
        <p:spPr>
          <a:xfrm>
            <a:off x="4427984" y="1203598"/>
            <a:ext cx="0" cy="312557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1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17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242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123480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400" b="1" cap="all" dirty="0">
                <a:solidFill>
                  <a:srgbClr val="4F81BD">
                    <a:lumMod val="50000"/>
                  </a:srgbClr>
                </a:solidFill>
                <a:latin typeface="Arial"/>
              </a:rPr>
              <a:t>Динамика соотношения числа случаев </a:t>
            </a:r>
            <a:r>
              <a:rPr lang="ru-RU" sz="1400" b="1" cap="all" dirty="0" smtClean="0">
                <a:solidFill>
                  <a:srgbClr val="4F81BD">
                    <a:lumMod val="50000"/>
                  </a:srgbClr>
                </a:solidFill>
                <a:latin typeface="Arial"/>
              </a:rPr>
              <a:t>КСС/СЗП</a:t>
            </a:r>
            <a:r>
              <a:rPr lang="en-US" sz="1400" b="1" cap="all" dirty="0" smtClean="0">
                <a:solidFill>
                  <a:srgbClr val="4F81BD">
                    <a:lumMod val="50000"/>
                  </a:srgbClr>
                </a:solidFill>
                <a:latin typeface="Arial"/>
              </a:rPr>
              <a:t> </a:t>
            </a:r>
            <a:r>
              <a:rPr lang="ru-RU" sz="1400" b="1" cap="all" dirty="0">
                <a:solidFill>
                  <a:srgbClr val="4F81BD">
                    <a:lumMod val="50000"/>
                  </a:srgbClr>
                </a:solidFill>
                <a:latin typeface="Arial"/>
              </a:rPr>
              <a:t>без </a:t>
            </a:r>
            <a:r>
              <a:rPr lang="ru-RU" sz="1400" b="1" cap="all" dirty="0" err="1">
                <a:solidFill>
                  <a:srgbClr val="4F81BD">
                    <a:lumMod val="50000"/>
                  </a:srgbClr>
                </a:solidFill>
                <a:latin typeface="Arial"/>
              </a:rPr>
              <a:t>монотерапии</a:t>
            </a:r>
            <a:r>
              <a:rPr lang="ru-RU" sz="1400" b="1" cap="all" dirty="0">
                <a:solidFill>
                  <a:srgbClr val="4F81BD">
                    <a:lumMod val="50000"/>
                  </a:srgbClr>
                </a:solidFill>
                <a:latin typeface="Arial"/>
              </a:rPr>
              <a:t> </a:t>
            </a:r>
            <a:r>
              <a:rPr lang="ru-RU" sz="1400" b="1" cap="all" dirty="0" err="1">
                <a:solidFill>
                  <a:srgbClr val="4F81BD">
                    <a:lumMod val="50000"/>
                  </a:srgbClr>
                </a:solidFill>
                <a:latin typeface="Arial"/>
              </a:rPr>
              <a:t>золедроновой</a:t>
            </a:r>
            <a:r>
              <a:rPr lang="ru-RU" sz="1400" b="1" cap="all" dirty="0">
                <a:solidFill>
                  <a:srgbClr val="4F81BD">
                    <a:lumMod val="50000"/>
                  </a:srgbClr>
                </a:solidFill>
                <a:latin typeface="Arial"/>
              </a:rPr>
              <a:t> кислотой и </a:t>
            </a:r>
            <a:r>
              <a:rPr lang="ru-RU" sz="1400" b="1" cap="all" dirty="0" err="1">
                <a:solidFill>
                  <a:srgbClr val="4F81BD">
                    <a:lumMod val="50000"/>
                  </a:srgbClr>
                </a:solidFill>
                <a:latin typeface="Arial"/>
              </a:rPr>
              <a:t>онкогематологии</a:t>
            </a:r>
            <a:endParaRPr lang="ru-RU" sz="1400" b="1" cap="all" dirty="0">
              <a:solidFill>
                <a:srgbClr val="4F81BD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4" y="58738"/>
            <a:ext cx="167163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561648"/>
              </p:ext>
            </p:extLst>
          </p:nvPr>
        </p:nvGraphicFramePr>
        <p:xfrm>
          <a:off x="107506" y="699542"/>
          <a:ext cx="8821491" cy="4392485"/>
        </p:xfrm>
        <a:graphic>
          <a:graphicData uri="http://schemas.openxmlformats.org/drawingml/2006/table">
            <a:tbl>
              <a:tblPr/>
              <a:tblGrid>
                <a:gridCol w="1260213"/>
                <a:gridCol w="1260213"/>
                <a:gridCol w="1260213"/>
                <a:gridCol w="1260213"/>
                <a:gridCol w="1260213"/>
                <a:gridCol w="1260213"/>
                <a:gridCol w="1260213"/>
              </a:tblGrid>
              <a:tr h="3316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Период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Условия оказания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6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Кол-во случаев всего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КСС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СЗП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16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Кол-во случаев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Кол-во случаев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1553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июль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3 231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1 834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1 397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август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3 527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1 935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1 592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6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сентябрь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2 664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1 359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1 305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октябрь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3 002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1 515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1 487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ноябрь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3 478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1 905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1 573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декабрь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3 177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1 657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1 520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1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январь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2 601 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1 486 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57,1%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1 115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42,9%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algn="r"/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 algn="r"/>
              <a:t>18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607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4" y="58738"/>
            <a:ext cx="167163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126819"/>
              </p:ext>
            </p:extLst>
          </p:nvPr>
        </p:nvGraphicFramePr>
        <p:xfrm>
          <a:off x="179513" y="699547"/>
          <a:ext cx="8856982" cy="4111165"/>
        </p:xfrm>
        <a:graphic>
          <a:graphicData uri="http://schemas.openxmlformats.org/drawingml/2006/table">
            <a:tbl>
              <a:tblPr/>
              <a:tblGrid>
                <a:gridCol w="731981"/>
                <a:gridCol w="1097973"/>
                <a:gridCol w="1097973"/>
                <a:gridCol w="1248536"/>
                <a:gridCol w="1296144"/>
                <a:gridCol w="1188429"/>
                <a:gridCol w="1244370"/>
                <a:gridCol w="951576"/>
              </a:tblGrid>
              <a:tr h="33041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Период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Условия оказания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4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КСС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СЗП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9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Средняя стоимость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Средневзвешенный КЗ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Средняя стоимость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Средневзвешенный КЗ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528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июль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51 439 920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28 048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1,16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23 362 605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16 723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1,86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август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58 113 462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30 033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1,24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26 425 876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16 599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1,84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сентябрь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53 312 294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39 229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1,58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25 350 827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19 426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2,16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октябрь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63 803 020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42 114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1,69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34 588 806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23 261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2,58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ноябрь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70 041 699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36 767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1,48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38 889 989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24 723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2,75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декабрь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67 201 684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40 556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1,64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41 430 275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27 257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3,03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январь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56 073 058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37 734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1,54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27 195 977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24 391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2,51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835696" y="122517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cap="all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Средняя стоимость случая по </a:t>
            </a:r>
            <a:r>
              <a:rPr lang="ru-RU" sz="1400" b="1" cap="all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КСГ</a:t>
            </a:r>
            <a:r>
              <a:rPr lang="en-US" sz="1400" b="1" cap="all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cap="all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без </a:t>
            </a:r>
            <a:r>
              <a:rPr lang="ru-RU" sz="1400" b="1" cap="all" dirty="0" err="1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монотерапии</a:t>
            </a:r>
            <a:r>
              <a:rPr lang="ru-RU" sz="1400" b="1" cap="all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cap="all" dirty="0" err="1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золедроновой</a:t>
            </a:r>
            <a:r>
              <a:rPr lang="ru-RU" sz="1400" b="1" cap="all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кислотой и </a:t>
            </a:r>
            <a:r>
              <a:rPr lang="ru-RU" sz="1400" b="1" cap="all" dirty="0" err="1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онкогематологии</a:t>
            </a:r>
            <a:endParaRPr lang="ru-RU" sz="1400" b="1" cap="all" dirty="0">
              <a:solidFill>
                <a:srgbClr val="1F497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19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196007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E883B61-A937-4ADA-AA3F-546644DB3BC7}"/>
              </a:ext>
            </a:extLst>
          </p:cNvPr>
          <p:cNvGrpSpPr>
            <a:grpSpLocks/>
          </p:cNvGrpSpPr>
          <p:nvPr/>
        </p:nvGrpSpPr>
        <p:grpSpPr bwMode="auto">
          <a:xfrm>
            <a:off x="737574" y="1005575"/>
            <a:ext cx="2106234" cy="1185708"/>
            <a:chOff x="2507770" y="4337914"/>
            <a:chExt cx="4409503" cy="3163446"/>
          </a:xfrm>
        </p:grpSpPr>
        <p:sp>
          <p:nvSpPr>
            <p:cNvPr id="105503" name="Content Placeholder 2">
              <a:extLst>
                <a:ext uri="{FF2B5EF4-FFF2-40B4-BE49-F238E27FC236}">
                  <a16:creationId xmlns:a16="http://schemas.microsoft.com/office/drawing/2014/main" xmlns="" id="{5CAB432E-94A1-4A4D-96C0-1961E14A1A7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07770" y="5906868"/>
              <a:ext cx="4409503" cy="1594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0" tIns="45705" rIns="91410" bIns="45705"/>
            <a:lstStyle>
              <a:lvl1pPr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342824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</a:pPr>
              <a:endParaRPr lang="en-US" altLang="ru-RU" sz="900" dirty="0">
                <a:solidFill>
                  <a:srgbClr val="737572"/>
                </a:solidFill>
                <a:latin typeface="Roboto Light" charset="0"/>
              </a:endParaRPr>
            </a:p>
          </p:txBody>
        </p:sp>
        <p:grpSp>
          <p:nvGrpSpPr>
            <p:cNvPr id="105505" name="Group 142">
              <a:extLst>
                <a:ext uri="{FF2B5EF4-FFF2-40B4-BE49-F238E27FC236}">
                  <a16:creationId xmlns:a16="http://schemas.microsoft.com/office/drawing/2014/main" xmlns="" id="{8838A61D-36AD-4315-9302-9597707302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11576" y="4337914"/>
              <a:ext cx="3083412" cy="2161307"/>
              <a:chOff x="975397" y="1453103"/>
              <a:chExt cx="1156633" cy="811728"/>
            </a:xfrm>
          </p:grpSpPr>
          <p:sp>
            <p:nvSpPr>
              <p:cNvPr id="105507" name="Content Placeholder 2">
                <a:extLst>
                  <a:ext uri="{FF2B5EF4-FFF2-40B4-BE49-F238E27FC236}">
                    <a16:creationId xmlns:a16="http://schemas.microsoft.com/office/drawing/2014/main" xmlns="" id="{A52C3C8F-BC74-4DB5-AE83-A28B77F0FCD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75397" y="1453103"/>
                <a:ext cx="1156633" cy="459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2800" b="1" dirty="0">
                    <a:solidFill>
                      <a:srgbClr val="445469"/>
                    </a:solidFill>
                    <a:latin typeface="Roboto Regular" charset="0"/>
                  </a:rPr>
                  <a:t>4 425 </a:t>
                </a:r>
                <a:endParaRPr lang="en-US" altLang="ru-RU" sz="2800" b="1" dirty="0">
                  <a:solidFill>
                    <a:srgbClr val="445469"/>
                  </a:solidFill>
                  <a:latin typeface="Roboto Regular" charset="0"/>
                </a:endParaRPr>
              </a:p>
            </p:txBody>
          </p:sp>
          <p:sp>
            <p:nvSpPr>
              <p:cNvPr id="105508" name="Content Placeholder 2">
                <a:extLst>
                  <a:ext uri="{FF2B5EF4-FFF2-40B4-BE49-F238E27FC236}">
                    <a16:creationId xmlns:a16="http://schemas.microsoft.com/office/drawing/2014/main" xmlns="" id="{FAD6426E-E9D2-4D2C-AB03-A41256AC299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18693" y="1980234"/>
                <a:ext cx="1022171" cy="284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900" b="1" dirty="0">
                    <a:solidFill>
                      <a:srgbClr val="737572"/>
                    </a:solidFill>
                    <a:latin typeface="Roboto Light" charset="0"/>
                  </a:rPr>
                  <a:t>ТЫСЯЧ</a:t>
                </a:r>
                <a:r>
                  <a:rPr lang="ru-RU" altLang="ru-RU" sz="900" dirty="0">
                    <a:solidFill>
                      <a:srgbClr val="737572"/>
                    </a:solidFill>
                    <a:latin typeface="Roboto Light" charset="0"/>
                  </a:rPr>
                  <a:t> ЧЕЛОВЕК, ЗАСТРАХОВАННЫХ ПО ОМС</a:t>
                </a:r>
                <a:endParaRPr lang="en-US" altLang="ru-RU" sz="900" dirty="0">
                  <a:solidFill>
                    <a:srgbClr val="737572"/>
                  </a:solidFill>
                  <a:latin typeface="Roboto Light" charset="0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66A78BE-A5C8-4E8B-8313-6ED2AE450B9F}"/>
              </a:ext>
            </a:extLst>
          </p:cNvPr>
          <p:cNvGrpSpPr>
            <a:grpSpLocks/>
          </p:cNvGrpSpPr>
          <p:nvPr/>
        </p:nvGrpSpPr>
        <p:grpSpPr bwMode="auto">
          <a:xfrm>
            <a:off x="3221850" y="1005575"/>
            <a:ext cx="2052228" cy="1185708"/>
            <a:chOff x="7394271" y="4363662"/>
            <a:chExt cx="4409503" cy="3163446"/>
          </a:xfrm>
        </p:grpSpPr>
        <p:sp>
          <p:nvSpPr>
            <p:cNvPr id="105497" name="Content Placeholder 2">
              <a:extLst>
                <a:ext uri="{FF2B5EF4-FFF2-40B4-BE49-F238E27FC236}">
                  <a16:creationId xmlns:a16="http://schemas.microsoft.com/office/drawing/2014/main" xmlns="" id="{6714B813-F947-4F2D-8C8C-3748DE2623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94271" y="5932616"/>
              <a:ext cx="4409503" cy="1594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0" tIns="45705" rIns="91410" bIns="45705"/>
            <a:lstStyle>
              <a:lvl1pPr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342824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</a:pPr>
              <a:endParaRPr lang="en-US" altLang="ru-RU" sz="900" dirty="0">
                <a:solidFill>
                  <a:srgbClr val="737572"/>
                </a:solidFill>
                <a:latin typeface="Roboto Light" charset="0"/>
              </a:endParaRPr>
            </a:p>
          </p:txBody>
        </p:sp>
        <p:grpSp>
          <p:nvGrpSpPr>
            <p:cNvPr id="105499" name="Group 150">
              <a:extLst>
                <a:ext uri="{FF2B5EF4-FFF2-40B4-BE49-F238E27FC236}">
                  <a16:creationId xmlns:a16="http://schemas.microsoft.com/office/drawing/2014/main" xmlns="" id="{897B544D-FBB4-4F9B-96AA-D4A1273D59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67345" y="4363662"/>
              <a:ext cx="2875889" cy="2017219"/>
              <a:chOff x="1001381" y="1453103"/>
              <a:chExt cx="1078788" cy="757613"/>
            </a:xfrm>
          </p:grpSpPr>
          <p:sp>
            <p:nvSpPr>
              <p:cNvPr id="105501" name="Content Placeholder 2">
                <a:extLst>
                  <a:ext uri="{FF2B5EF4-FFF2-40B4-BE49-F238E27FC236}">
                    <a16:creationId xmlns:a16="http://schemas.microsoft.com/office/drawing/2014/main" xmlns="" id="{709EFCCC-6E17-46B8-BEA9-81B62319DE1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01381" y="1453103"/>
                <a:ext cx="923967" cy="459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2800" b="1" dirty="0">
                    <a:solidFill>
                      <a:srgbClr val="445469"/>
                    </a:solidFill>
                    <a:latin typeface="Roboto Regular" charset="0"/>
                  </a:rPr>
                  <a:t>211</a:t>
                </a:r>
                <a:endParaRPr lang="en-US" altLang="ru-RU" sz="2800" b="1" dirty="0">
                  <a:solidFill>
                    <a:srgbClr val="445469"/>
                  </a:solidFill>
                  <a:latin typeface="Roboto Regular" charset="0"/>
                </a:endParaRPr>
              </a:p>
            </p:txBody>
          </p:sp>
          <p:sp>
            <p:nvSpPr>
              <p:cNvPr id="105502" name="Content Placeholder 2">
                <a:extLst>
                  <a:ext uri="{FF2B5EF4-FFF2-40B4-BE49-F238E27FC236}">
                    <a16:creationId xmlns:a16="http://schemas.microsoft.com/office/drawing/2014/main" xmlns="" id="{B214BDC8-8A27-4688-A759-2C5B18261A6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44676" y="1926119"/>
                <a:ext cx="1035493" cy="284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900" b="1" dirty="0">
                    <a:solidFill>
                      <a:srgbClr val="737572"/>
                    </a:solidFill>
                    <a:latin typeface="Roboto Light" charset="0"/>
                  </a:rPr>
                  <a:t>МЕДИЦИНСКИХ ОРГАНИЗАЦИЙ</a:t>
                </a:r>
                <a:r>
                  <a:rPr lang="ru-RU" altLang="ru-RU" sz="900" dirty="0">
                    <a:solidFill>
                      <a:srgbClr val="737572"/>
                    </a:solidFill>
                    <a:latin typeface="Roboto Light" charset="0"/>
                  </a:rPr>
                  <a:t>, В ТОМ ЧИСЛЕ – </a:t>
                </a:r>
                <a:r>
                  <a:rPr lang="ru-RU" altLang="ru-RU" sz="900" b="1" dirty="0">
                    <a:solidFill>
                      <a:srgbClr val="737572"/>
                    </a:solidFill>
                    <a:latin typeface="Roboto Light" charset="0"/>
                  </a:rPr>
                  <a:t>53</a:t>
                </a:r>
                <a:r>
                  <a:rPr lang="ru-RU" altLang="ru-RU" sz="900" dirty="0">
                    <a:solidFill>
                      <a:srgbClr val="737572"/>
                    </a:solidFill>
                    <a:latin typeface="Roboto Light" charset="0"/>
                  </a:rPr>
                  <a:t> МО  ЧАСТНОЙ ФОРМЫ СОБСТВЕННОСТИ</a:t>
                </a:r>
                <a:endParaRPr lang="en-US" altLang="ru-RU" sz="900" dirty="0">
                  <a:solidFill>
                    <a:srgbClr val="737572"/>
                  </a:solidFill>
                  <a:latin typeface="Roboto Light" charset="0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8CBE226-A408-4AEA-BAA8-57BF34359D5B}"/>
              </a:ext>
            </a:extLst>
          </p:cNvPr>
          <p:cNvGrpSpPr>
            <a:grpSpLocks/>
          </p:cNvGrpSpPr>
          <p:nvPr/>
        </p:nvGrpSpPr>
        <p:grpSpPr bwMode="auto">
          <a:xfrm>
            <a:off x="3113838" y="2460446"/>
            <a:ext cx="2538282" cy="1185708"/>
            <a:chOff x="7348124" y="7786243"/>
            <a:chExt cx="4409503" cy="3163444"/>
          </a:xfrm>
        </p:grpSpPr>
        <p:sp>
          <p:nvSpPr>
            <p:cNvPr id="105485" name="Content Placeholder 2">
              <a:extLst>
                <a:ext uri="{FF2B5EF4-FFF2-40B4-BE49-F238E27FC236}">
                  <a16:creationId xmlns:a16="http://schemas.microsoft.com/office/drawing/2014/main" xmlns="" id="{B01E4977-12E3-4713-9848-4CDF890E56B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48124" y="9355195"/>
              <a:ext cx="4409503" cy="1594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0" tIns="45705" rIns="91410" bIns="45705"/>
            <a:lstStyle>
              <a:lvl1pPr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342824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</a:pPr>
              <a:endParaRPr lang="en-US" altLang="ru-RU" sz="900" dirty="0">
                <a:solidFill>
                  <a:srgbClr val="737572"/>
                </a:solidFill>
                <a:latin typeface="Roboto Light" charset="0"/>
              </a:endParaRPr>
            </a:p>
          </p:txBody>
        </p:sp>
        <p:grpSp>
          <p:nvGrpSpPr>
            <p:cNvPr id="105487" name="Group 160">
              <a:extLst>
                <a:ext uri="{FF2B5EF4-FFF2-40B4-BE49-F238E27FC236}">
                  <a16:creationId xmlns:a16="http://schemas.microsoft.com/office/drawing/2014/main" xmlns="" id="{D2B15011-6204-4238-B7B2-440E19E5B4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51924" y="7786243"/>
              <a:ext cx="2523804" cy="2026004"/>
              <a:chOff x="975398" y="1453103"/>
              <a:chExt cx="946716" cy="760912"/>
            </a:xfrm>
          </p:grpSpPr>
          <p:sp>
            <p:nvSpPr>
              <p:cNvPr id="105489" name="Content Placeholder 2">
                <a:extLst>
                  <a:ext uri="{FF2B5EF4-FFF2-40B4-BE49-F238E27FC236}">
                    <a16:creationId xmlns:a16="http://schemas.microsoft.com/office/drawing/2014/main" xmlns="" id="{F237E774-0692-4BCD-B073-98C04631525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75398" y="1453103"/>
                <a:ext cx="923967" cy="459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2800" b="1" dirty="0">
                    <a:solidFill>
                      <a:srgbClr val="445469"/>
                    </a:solidFill>
                    <a:latin typeface="Roboto Regular" charset="0"/>
                  </a:rPr>
                  <a:t>57,3</a:t>
                </a:r>
                <a:endParaRPr lang="en-US" altLang="ru-RU" sz="2800" b="1" dirty="0">
                  <a:solidFill>
                    <a:srgbClr val="445469"/>
                  </a:solidFill>
                  <a:latin typeface="Roboto Regular" charset="0"/>
                </a:endParaRPr>
              </a:p>
            </p:txBody>
          </p:sp>
          <p:sp>
            <p:nvSpPr>
              <p:cNvPr id="105490" name="Content Placeholder 2">
                <a:extLst>
                  <a:ext uri="{FF2B5EF4-FFF2-40B4-BE49-F238E27FC236}">
                    <a16:creationId xmlns:a16="http://schemas.microsoft.com/office/drawing/2014/main" xmlns="" id="{C08E10AB-9C2E-4E94-9CF3-47C33A22B67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98147" y="1929418"/>
                <a:ext cx="923967" cy="284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900" b="1" dirty="0">
                    <a:solidFill>
                      <a:srgbClr val="737572"/>
                    </a:solidFill>
                    <a:latin typeface="Roboto Light" charset="0"/>
                  </a:rPr>
                  <a:t>МИЛЛИАРДА РУБЛЕЙ </a:t>
                </a:r>
                <a:r>
                  <a:rPr lang="ru-RU" altLang="ru-RU" sz="900" dirty="0">
                    <a:solidFill>
                      <a:srgbClr val="737572"/>
                    </a:solidFill>
                    <a:latin typeface="Roboto Light" charset="0"/>
                  </a:rPr>
                  <a:t>– </a:t>
                </a:r>
              </a:p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900" dirty="0">
                    <a:solidFill>
                      <a:srgbClr val="737572"/>
                    </a:solidFill>
                    <a:latin typeface="Roboto Light" charset="0"/>
                  </a:rPr>
                  <a:t>РАСХОДЫ НА ТЕРРИТОРИАЛЬНУЮ ПРОГРАММУ ОМС</a:t>
                </a:r>
                <a:endParaRPr lang="en-US" altLang="ru-RU" sz="900" dirty="0">
                  <a:solidFill>
                    <a:srgbClr val="737572"/>
                  </a:solidFill>
                  <a:latin typeface="Roboto Light" charset="0"/>
                </a:endParaRPr>
              </a:p>
            </p:txBody>
          </p:sp>
        </p:grpSp>
      </p:grp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xmlns="" id="{D19B058C-0FCA-4D19-BFD7-304423BC14D1}"/>
              </a:ext>
            </a:extLst>
          </p:cNvPr>
          <p:cNvCxnSpPr/>
          <p:nvPr/>
        </p:nvCxnSpPr>
        <p:spPr>
          <a:xfrm>
            <a:off x="5112060" y="1221603"/>
            <a:ext cx="0" cy="3125579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2" descr="C:\Users\denislamova\Downloads\тагил-1.jpg">
            <a:extLst>
              <a:ext uri="{FF2B5EF4-FFF2-40B4-BE49-F238E27FC236}">
                <a16:creationId xmlns:a16="http://schemas.microsoft.com/office/drawing/2014/main" xmlns="" id="{337DD791-AEDC-4876-ADAC-B327542E2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101" y="47638"/>
            <a:ext cx="3549421" cy="454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167">
            <a:extLst>
              <a:ext uri="{FF2B5EF4-FFF2-40B4-BE49-F238E27FC236}">
                <a16:creationId xmlns:a16="http://schemas.microsoft.com/office/drawing/2014/main" xmlns="" id="{8CD6A7F8-85F7-4049-918A-D9A2E48C1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4078" y="843558"/>
            <a:ext cx="2268252" cy="918102"/>
          </a:xfrm>
          <a:prstGeom prst="rect">
            <a:avLst/>
          </a:prstGeom>
          <a:solidFill>
            <a:schemeClr val="accent1">
              <a:alpha val="85097"/>
            </a:schemeClr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 anchor="ctr"/>
          <a:lstStyle>
            <a:defPPr>
              <a:defRPr lang="ru-RU"/>
            </a:defPPr>
            <a:lvl1pPr algn="ctr" defTabSz="609509">
              <a:defRPr sz="2400">
                <a:solidFill>
                  <a:prstClr val="white"/>
                </a:solidFill>
                <a:latin typeface="Calibri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194 307 км</a:t>
            </a:r>
            <a:r>
              <a:rPr lang="ru-RU" altLang="ru-R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,14% площади РФ</a:t>
            </a:r>
            <a:endParaRPr lang="id-ID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3D9B4CBA-F2A3-45CF-9131-AD83A115F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672" y="123480"/>
            <a:ext cx="4464496" cy="53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7097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500" cap="all" dirty="0">
                <a:solidFill>
                  <a:srgbClr val="445469"/>
                </a:solidFill>
                <a:latin typeface="Roboto Black" charset="0"/>
              </a:rPr>
              <a:t>Система ОМС Свердловской области в 2019 году</a:t>
            </a:r>
            <a:endParaRPr lang="en-US" altLang="ru-RU" sz="1500" cap="all" dirty="0">
              <a:solidFill>
                <a:srgbClr val="445469"/>
              </a:solidFill>
              <a:latin typeface="Roboto Black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8BAAF259-4CE5-46FD-8E2B-EFA4A673AE43}"/>
              </a:ext>
            </a:extLst>
          </p:cNvPr>
          <p:cNvGrpSpPr/>
          <p:nvPr/>
        </p:nvGrpSpPr>
        <p:grpSpPr>
          <a:xfrm>
            <a:off x="102540" y="116299"/>
            <a:ext cx="1526203" cy="451188"/>
            <a:chOff x="102539" y="116299"/>
            <a:chExt cx="1526203" cy="451188"/>
          </a:xfrm>
        </p:grpSpPr>
        <p:sp>
          <p:nvSpPr>
            <p:cNvPr id="44" name="Rectangle 8">
              <a:extLst>
                <a:ext uri="{FF2B5EF4-FFF2-40B4-BE49-F238E27FC236}">
                  <a16:creationId xmlns:a16="http://schemas.microsoft.com/office/drawing/2014/main" xmlns="" id="{06808ED6-E163-4D9A-8996-91FA13D5A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023" y="116299"/>
              <a:ext cx="45719" cy="4511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45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D64BB69C-CBDD-451A-BA64-04DFDA0B37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8" name="Picture 7">
            <a:extLst>
              <a:ext uri="{FF2B5EF4-FFF2-40B4-BE49-F238E27FC236}">
                <a16:creationId xmlns:a16="http://schemas.microsoft.com/office/drawing/2014/main" xmlns="" id="{28E8550A-1F0B-41D8-8DD0-FA48ED9D89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802" y="951571"/>
            <a:ext cx="1281113" cy="72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6" descr="C:\Users\denislamova\Desktop\ДОКЛАДЫ&amp;ВЫСТУПЛЕНИЯ\Совещание_Креков_Тагил 24012017\pl3828565-kry_a12_manual_hospital_bed.jpg">
            <a:extLst>
              <a:ext uri="{FF2B5EF4-FFF2-40B4-BE49-F238E27FC236}">
                <a16:creationId xmlns:a16="http://schemas.microsoft.com/office/drawing/2014/main" xmlns="" id="{ADC8CE72-21B1-4D56-949D-1EA169DFB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3" y="2247715"/>
            <a:ext cx="1268727" cy="126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4716DAA8-7F96-4BE7-9CFC-C085546881C7}"/>
              </a:ext>
            </a:extLst>
          </p:cNvPr>
          <p:cNvGrpSpPr>
            <a:grpSpLocks/>
          </p:cNvGrpSpPr>
          <p:nvPr/>
        </p:nvGrpSpPr>
        <p:grpSpPr bwMode="auto">
          <a:xfrm>
            <a:off x="1027672" y="2519572"/>
            <a:ext cx="1654118" cy="1186304"/>
            <a:chOff x="2487014" y="7783584"/>
            <a:chExt cx="4409503" cy="3163445"/>
          </a:xfrm>
        </p:grpSpPr>
        <p:sp>
          <p:nvSpPr>
            <p:cNvPr id="105491" name="Content Placeholder 2">
              <a:extLst>
                <a:ext uri="{FF2B5EF4-FFF2-40B4-BE49-F238E27FC236}">
                  <a16:creationId xmlns:a16="http://schemas.microsoft.com/office/drawing/2014/main" xmlns="" id="{AF5D1727-DEE7-4C8A-855A-A948BE8C074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87014" y="9352537"/>
              <a:ext cx="4409503" cy="1594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0" tIns="45705" rIns="91410" bIns="45705"/>
            <a:lstStyle>
              <a:lvl1pPr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342824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</a:pPr>
              <a:endParaRPr lang="en-US" altLang="ru-RU" sz="900" dirty="0">
                <a:solidFill>
                  <a:srgbClr val="737572"/>
                </a:solidFill>
                <a:latin typeface="Roboto Light" charset="0"/>
              </a:endParaRPr>
            </a:p>
          </p:txBody>
        </p:sp>
        <p:grpSp>
          <p:nvGrpSpPr>
            <p:cNvPr id="105493" name="Group 155">
              <a:extLst>
                <a:ext uri="{FF2B5EF4-FFF2-40B4-BE49-F238E27FC236}">
                  <a16:creationId xmlns:a16="http://schemas.microsoft.com/office/drawing/2014/main" xmlns="" id="{469EC0D6-0A21-4E03-8249-F59004D6B2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0812" y="7783584"/>
              <a:ext cx="3405704" cy="2011331"/>
              <a:chOff x="975398" y="1453103"/>
              <a:chExt cx="1277531" cy="755401"/>
            </a:xfrm>
          </p:grpSpPr>
          <p:sp>
            <p:nvSpPr>
              <p:cNvPr id="105495" name="Content Placeholder 2">
                <a:extLst>
                  <a:ext uri="{FF2B5EF4-FFF2-40B4-BE49-F238E27FC236}">
                    <a16:creationId xmlns:a16="http://schemas.microsoft.com/office/drawing/2014/main" xmlns="" id="{B3336904-CE38-4ABB-A511-1437E858A09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75398" y="1453103"/>
                <a:ext cx="1277531" cy="459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2800" b="1" dirty="0">
                    <a:solidFill>
                      <a:srgbClr val="445469"/>
                    </a:solidFill>
                    <a:latin typeface="Roboto Regular" charset="0"/>
                  </a:rPr>
                  <a:t>23 229</a:t>
                </a:r>
                <a:endParaRPr lang="en-US" altLang="ru-RU" sz="2800" b="1" dirty="0">
                  <a:solidFill>
                    <a:srgbClr val="445469"/>
                  </a:solidFill>
                  <a:latin typeface="Roboto Regular" charset="0"/>
                </a:endParaRPr>
              </a:p>
            </p:txBody>
          </p:sp>
          <p:sp>
            <p:nvSpPr>
              <p:cNvPr id="105496" name="Content Placeholder 2">
                <a:extLst>
                  <a:ext uri="{FF2B5EF4-FFF2-40B4-BE49-F238E27FC236}">
                    <a16:creationId xmlns:a16="http://schemas.microsoft.com/office/drawing/2014/main" xmlns="" id="{8C7A572A-4DB4-4FF5-882F-1B63D735CF6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18693" y="1923907"/>
                <a:ext cx="923967" cy="284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342824" fontAlgn="base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ru-RU" altLang="ru-RU" sz="900" b="1" dirty="0">
                    <a:solidFill>
                      <a:srgbClr val="737572"/>
                    </a:solidFill>
                    <a:latin typeface="Roboto Light" charset="0"/>
                  </a:rPr>
                  <a:t>КОЕК</a:t>
                </a:r>
                <a:r>
                  <a:rPr lang="ru-RU" altLang="ru-RU" sz="900" dirty="0">
                    <a:solidFill>
                      <a:srgbClr val="737572"/>
                    </a:solidFill>
                    <a:latin typeface="Roboto Light" charset="0"/>
                  </a:rPr>
                  <a:t> – МОЩНОСТЬ КОЕЧНОГО ФОНДА</a:t>
                </a:r>
                <a:endParaRPr lang="en-US" altLang="ru-RU" sz="900" dirty="0">
                  <a:solidFill>
                    <a:srgbClr val="737572"/>
                  </a:solidFill>
                  <a:latin typeface="Roboto Light" charset="0"/>
                </a:endParaRPr>
              </a:p>
            </p:txBody>
          </p:sp>
        </p:grpSp>
      </p:grpSp>
      <p:pic>
        <p:nvPicPr>
          <p:cNvPr id="1026" name="Picture 2" descr="http://cdn.onlinewebfonts.com/svg/img_455843.png">
            <a:extLst>
              <a:ext uri="{FF2B5EF4-FFF2-40B4-BE49-F238E27FC236}">
                <a16:creationId xmlns:a16="http://schemas.microsoft.com/office/drawing/2014/main" xmlns="" id="{FF9FDE61-D918-4A9F-A4E1-F97BBCF83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517744"/>
            <a:ext cx="702078" cy="70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shareicon.net/data/2015/10/31/664827_users_512x512.png">
            <a:extLst>
              <a:ext uri="{FF2B5EF4-FFF2-40B4-BE49-F238E27FC236}">
                <a16:creationId xmlns:a16="http://schemas.microsoft.com/office/drawing/2014/main" xmlns="" id="{0E6DB946-41E1-4A0E-B806-A7D22C7C6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14" y="789552"/>
            <a:ext cx="1018710" cy="101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74D7D0F-7516-4AD1-BDE1-5CCB9B4EFFE0}"/>
              </a:ext>
            </a:extLst>
          </p:cNvPr>
          <p:cNvSpPr/>
          <p:nvPr/>
        </p:nvSpPr>
        <p:spPr>
          <a:xfrm>
            <a:off x="0" y="4407954"/>
            <a:ext cx="8946486" cy="64807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defTabSz="342824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900" b="1" dirty="0">
                <a:solidFill>
                  <a:srgbClr val="737572"/>
                </a:solidFill>
                <a:latin typeface="Roboto Light" charset="0"/>
              </a:rPr>
              <a:t>        </a:t>
            </a:r>
          </a:p>
          <a:p>
            <a:pPr defTabSz="342824" fontAlgn="base">
              <a:spcBef>
                <a:spcPct val="20000"/>
              </a:spcBef>
              <a:spcAft>
                <a:spcPct val="0"/>
              </a:spcAft>
            </a:pPr>
            <a:endParaRPr lang="ru-RU" altLang="ru-RU" sz="900" b="1" dirty="0">
              <a:solidFill>
                <a:srgbClr val="737572"/>
              </a:solidFill>
              <a:latin typeface="Roboto Light" charset="0"/>
            </a:endParaRPr>
          </a:p>
          <a:p>
            <a:pPr defTabSz="342824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900" b="1" dirty="0">
                <a:solidFill>
                  <a:srgbClr val="737572"/>
                </a:solidFill>
                <a:latin typeface="Roboto Light" charset="0"/>
              </a:rPr>
              <a:t>              </a:t>
            </a:r>
            <a:r>
              <a:rPr lang="ru-RU" altLang="ru-RU" sz="900" b="1" dirty="0">
                <a:solidFill>
                  <a:srgbClr val="445469"/>
                </a:solidFill>
                <a:latin typeface="Roboto Light" charset="0"/>
              </a:rPr>
              <a:t>СТРАХОВЫЕ МЕДИЦИНСКИЕ ОРГАНИЗАЦИИ</a:t>
            </a:r>
            <a:endParaRPr lang="en-US" altLang="ru-RU" sz="900" dirty="0">
              <a:solidFill>
                <a:srgbClr val="445469"/>
              </a:solidFill>
              <a:latin typeface="Roboto Light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xmlns="" id="{AC8C996B-402C-4F49-AE21-1EB7DAF332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235694"/>
              </p:ext>
            </p:extLst>
          </p:nvPr>
        </p:nvGraphicFramePr>
        <p:xfrm>
          <a:off x="3851920" y="4517388"/>
          <a:ext cx="4824538" cy="678942"/>
        </p:xfrm>
        <a:graphic>
          <a:graphicData uri="http://schemas.openxmlformats.org/drawingml/2006/table">
            <a:tbl>
              <a:tblPr firstRow="1" bandRow="1"/>
              <a:tblGrid>
                <a:gridCol w="720080">
                  <a:extLst>
                    <a:ext uri="{9D8B030D-6E8A-4147-A177-3AD203B41FA5}">
                      <a16:colId xmlns:a16="http://schemas.microsoft.com/office/drawing/2014/main" xmlns="" val="1544312476"/>
                    </a:ext>
                  </a:extLst>
                </a:gridCol>
                <a:gridCol w="642310">
                  <a:extLst>
                    <a:ext uri="{9D8B030D-6E8A-4147-A177-3AD203B41FA5}">
                      <a16:colId xmlns:a16="http://schemas.microsoft.com/office/drawing/2014/main" xmlns="" val="1504006991"/>
                    </a:ext>
                  </a:extLst>
                </a:gridCol>
                <a:gridCol w="529775">
                  <a:extLst>
                    <a:ext uri="{9D8B030D-6E8A-4147-A177-3AD203B41FA5}">
                      <a16:colId xmlns:a16="http://schemas.microsoft.com/office/drawing/2014/main" xmlns="" val="3685619086"/>
                    </a:ext>
                  </a:extLst>
                </a:gridCol>
                <a:gridCol w="529775">
                  <a:extLst>
                    <a:ext uri="{9D8B030D-6E8A-4147-A177-3AD203B41FA5}">
                      <a16:colId xmlns:a16="http://schemas.microsoft.com/office/drawing/2014/main" xmlns="" val="2475744364"/>
                    </a:ext>
                  </a:extLst>
                </a:gridCol>
                <a:gridCol w="491934">
                  <a:extLst>
                    <a:ext uri="{9D8B030D-6E8A-4147-A177-3AD203B41FA5}">
                      <a16:colId xmlns:a16="http://schemas.microsoft.com/office/drawing/2014/main" xmlns="" val="1215811010"/>
                    </a:ext>
                  </a:extLst>
                </a:gridCol>
                <a:gridCol w="477666">
                  <a:extLst>
                    <a:ext uri="{9D8B030D-6E8A-4147-A177-3AD203B41FA5}">
                      <a16:colId xmlns:a16="http://schemas.microsoft.com/office/drawing/2014/main" xmlns="" val="3019204000"/>
                    </a:ext>
                  </a:extLst>
                </a:gridCol>
                <a:gridCol w="477666">
                  <a:extLst>
                    <a:ext uri="{9D8B030D-6E8A-4147-A177-3AD203B41FA5}">
                      <a16:colId xmlns:a16="http://schemas.microsoft.com/office/drawing/2014/main" xmlns="" val="3928572761"/>
                    </a:ext>
                  </a:extLst>
                </a:gridCol>
                <a:gridCol w="47766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7766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425196"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2011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2012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2013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2014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2015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2016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2017</a:t>
                      </a:r>
                      <a:r>
                        <a:rPr lang="ru-RU" sz="1100" b="0" i="0" kern="1200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ru-RU" sz="1100" b="0" i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2018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2019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87570473"/>
                  </a:ext>
                </a:extLst>
              </a:tr>
              <a:tr h="253746"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  <a:endParaRPr lang="ru-RU" sz="1100" b="0" i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50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017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8526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8034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7543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7051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6560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6069" algn="l" defTabSz="609509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</a:p>
                  </a:txBody>
                  <a:tcPr marL="68580" marR="68580" marT="41148" marB="4114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45911013"/>
                  </a:ext>
                </a:extLst>
              </a:tr>
            </a:tbl>
          </a:graphicData>
        </a:graphic>
      </p:graphicFrame>
      <p:sp>
        <p:nvSpPr>
          <p:cNvPr id="38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>
                <a:solidFill>
                  <a:srgbClr val="000000"/>
                </a:solidFill>
              </a:rPr>
              <a:pPr algn="r"/>
              <a:t>2</a:t>
            </a:fld>
            <a:endParaRPr lang="ru-RU" sz="11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139094"/>
      </p:ext>
    </p:extLst>
  </p:cSld>
  <p:clrMapOvr>
    <a:masterClrMapping/>
  </p:clrMapOvr>
  <p:transition spd="med" advClick="0" advTm="2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268814"/>
              </p:ext>
            </p:extLst>
          </p:nvPr>
        </p:nvGraphicFramePr>
        <p:xfrm>
          <a:off x="467544" y="699542"/>
          <a:ext cx="7920880" cy="3660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35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37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17813">
                <a:tc>
                  <a:txBody>
                    <a:bodyPr/>
                    <a:lstStyle/>
                    <a:p>
                      <a:pPr marL="0" algn="ctr" defTabSz="457109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Нарушения в соответствии с приложением 8 к Порядку контроля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109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Выявляемые дефекты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42263">
                <a:tc>
                  <a:txBody>
                    <a:bodyPr/>
                    <a:lstStyle/>
                    <a:p>
                      <a:pPr marL="72000" algn="l" defTabSz="457109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п.3.2.1. 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Невыполнение, несвоевременное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или ненадлежащее выполнение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необходимых пациенту диагностических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(или) лечебных мероприятий,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соответствии с порядками оказания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медицинской помощи, стандартами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медицинской помощи 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отсутствие расчета разовой дозы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химиотерапевтического режима химиотерапии, способа и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кратности введения лекарственного препарата, длительности курса;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отсутствие рекомендаций о конкретной дате</a:t>
                      </a:r>
                      <a:b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явки для последующего курса ХТ.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4DDBEF-720D-4063-AFA6-28989FA74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4482" y="132193"/>
            <a:ext cx="5994101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дефекты оказания медицинской помощи больным с </a:t>
            </a:r>
            <a:r>
              <a:rPr lang="ru-RU" sz="1200" cap="all" dirty="0" err="1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зно</a:t>
            </a:r>
            <a:endParaRPr lang="en-US" altLang="ru-RU" sz="1200" cap="all" dirty="0">
              <a:solidFill>
                <a:srgbClr val="6D6F6B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4646415"/>
            <a:ext cx="4620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itchFamily="2" charset="2"/>
              <a:buChar char="ü"/>
            </a:pPr>
            <a:r>
              <a:rPr lang="ru-RU" sz="1200" dirty="0">
                <a:solidFill>
                  <a:prstClr val="black"/>
                </a:solidFill>
              </a:rPr>
              <a:t>Сумма финансовых санкций: 10% стоимости случая</a:t>
            </a:r>
          </a:p>
          <a:p>
            <a:pPr marL="214313" indent="-214313">
              <a:buFont typeface="Wingdings" pitchFamily="2" charset="2"/>
              <a:buChar char="ü"/>
            </a:pPr>
            <a:r>
              <a:rPr lang="ru-RU" sz="1200" dirty="0">
                <a:solidFill>
                  <a:prstClr val="black"/>
                </a:solidFill>
              </a:rPr>
              <a:t>Размер штрафа ---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E5B151E6-E5A8-4706-B50D-F7E0BCDCEB31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xmlns="" id="{0E196B70-A512-4C25-8CE4-28FA1317A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 kern="0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12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7A3E313C-7E60-4517-857D-1414E43A0B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20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785445806"/>
      </p:ext>
    </p:extLst>
  </p:cSld>
  <p:clrMapOvr>
    <a:masterClrMapping/>
  </p:clrMapOvr>
  <p:transition spd="med" advClick="0" advTm="2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93435"/>
              </p:ext>
            </p:extLst>
          </p:nvPr>
        </p:nvGraphicFramePr>
        <p:xfrm>
          <a:off x="251519" y="681166"/>
          <a:ext cx="8568953" cy="3834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708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981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79563">
                <a:tc>
                  <a:txBody>
                    <a:bodyPr/>
                    <a:lstStyle/>
                    <a:p>
                      <a:pPr marL="0" algn="ctr" defTabSz="457109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Нарушения в соответствии с приложением 8 к Порядку контроля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109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Выявляемые дефекты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55237">
                <a:tc>
                  <a:txBody>
                    <a:bodyPr/>
                    <a:lstStyle/>
                    <a:p>
                      <a:pPr marL="72000" algn="l" defTabSz="457109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п.3.2.3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Невыполнение, несвоевременное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или ненадлежащее выполнение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необходимых пациенту диагностических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(или) лечебных мероприятий,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приведших к ухудшению состояния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здоровья застрахованного лица, либо создавшее риск прогрессирования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имеющегося заболевания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введение химиопрепарата в дозе, не соответствующей расчету по площади поверхности тела или массе тела пациента;</a:t>
                      </a:r>
                    </a:p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нарушения </a:t>
                      </a:r>
                      <a:r>
                        <a:rPr lang="ru-RU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дозо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-интервальных требований;</a:t>
                      </a:r>
                    </a:p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отсутствие поддерживающей терапии и терапии, направленной на профилактику осложнений ХТ;</a:t>
                      </a:r>
                    </a:p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несвоевременность начала, окончания и возобновления очередного цикла ХТ, лучевой терапии;</a:t>
                      </a:r>
                    </a:p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невыполнение контрольных лабораторных и инструментальных исследований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4DDBEF-720D-4063-AFA6-28989FA74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7705" y="195486"/>
            <a:ext cx="5634061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дефекты оказания медицинской помощи больным с </a:t>
            </a:r>
            <a:r>
              <a:rPr lang="ru-RU" sz="1200" cap="all" dirty="0" err="1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зно</a:t>
            </a:r>
            <a:endParaRPr lang="en-US" altLang="ru-RU" sz="1200" cap="all" dirty="0">
              <a:solidFill>
                <a:srgbClr val="6D6F6B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4624865"/>
            <a:ext cx="4704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itchFamily="2" charset="2"/>
              <a:buChar char="ü"/>
            </a:pPr>
            <a:r>
              <a:rPr lang="ru-RU" sz="1200" dirty="0">
                <a:solidFill>
                  <a:prstClr val="black"/>
                </a:solidFill>
              </a:rPr>
              <a:t>Сумма финансовых санкций: 40% стоимости случая</a:t>
            </a:r>
          </a:p>
          <a:p>
            <a:pPr marL="214313" indent="-214313">
              <a:buFont typeface="Wingdings" pitchFamily="2" charset="2"/>
              <a:buChar char="ü"/>
            </a:pPr>
            <a:r>
              <a:rPr lang="ru-RU" sz="1200" dirty="0">
                <a:solidFill>
                  <a:prstClr val="black"/>
                </a:solidFill>
              </a:rPr>
              <a:t>Размер штрафа ---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19E40C36-526D-4A2E-A63B-EE25B8D869CA}"/>
              </a:ext>
            </a:extLst>
          </p:cNvPr>
          <p:cNvGrpSpPr/>
          <p:nvPr/>
        </p:nvGrpSpPr>
        <p:grpSpPr>
          <a:xfrm>
            <a:off x="323528" y="123478"/>
            <a:ext cx="1490846" cy="451188"/>
            <a:chOff x="102539" y="116299"/>
            <a:chExt cx="1490846" cy="451188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xmlns="" id="{8BA58F70-9B15-4776-B1CC-CFD1E705A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 kern="0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13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2A0716BE-7D53-4108-B4E5-6B07149312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21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3991717323"/>
      </p:ext>
    </p:extLst>
  </p:cSld>
  <p:clrMapOvr>
    <a:masterClrMapping/>
  </p:clrMapOvr>
  <p:transition spd="med" advClick="0" advTm="2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159586"/>
              </p:ext>
            </p:extLst>
          </p:nvPr>
        </p:nvGraphicFramePr>
        <p:xfrm>
          <a:off x="251520" y="915566"/>
          <a:ext cx="8352928" cy="32788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707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82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84074">
                <a:tc>
                  <a:txBody>
                    <a:bodyPr/>
                    <a:lstStyle/>
                    <a:p>
                      <a:pPr marL="0" algn="ctr" defTabSz="457109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Нарушения в соответствии с приложением 8 к Порядку контроля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109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Выявляемые дефекты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94818">
                <a:tc>
                  <a:txBody>
                    <a:bodyPr/>
                    <a:lstStyle/>
                    <a:p>
                      <a:pPr marL="72000" algn="l" defTabSz="457109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п.3.6. 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Нарушение по вине медицинской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организации преемственности в лечении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(в том числе несвоевременный перевод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пациента в медицинскую организацию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более высокого уровня), приведшее к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удлинению сроков лечения и (или)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ухудшению состояния здоровья</a:t>
                      </a:r>
                    </a:p>
                    <a:p>
                      <a:pPr marL="72000" algn="l" defTabSz="457109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застрахованного лица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несвоевременная госпитализация / перевод в отделение другого профиля/МО более высокого уровня;</a:t>
                      </a:r>
                    </a:p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нарушение </a:t>
                      </a:r>
                      <a:r>
                        <a:rPr lang="ru-RU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этапности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лечения</a:t>
                      </a:r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ЗНО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;</a:t>
                      </a:r>
                    </a:p>
                    <a:p>
                      <a:pPr marL="72000" algn="l" defTabSz="457109" rtl="0" eaLnBrk="1" fontAlgn="ctr" latinLnBrk="0" hangingPunct="1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отсутствие назначения рекомендованных на более раннем этапе лечения диагностических и (или) лечебных мероприятий по данным выписного эпикриза в соответствии с показаниями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4DDBEF-720D-4063-AFA6-28989FA74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7704" y="267494"/>
            <a:ext cx="5562053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дефекты оказания медицинской помощи больным с </a:t>
            </a:r>
            <a:r>
              <a:rPr lang="ru-RU" sz="1200" cap="all" dirty="0" err="1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зно</a:t>
            </a:r>
            <a:endParaRPr lang="en-US" altLang="ru-RU" sz="1200" cap="all" dirty="0">
              <a:solidFill>
                <a:srgbClr val="6D6F6B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371950"/>
            <a:ext cx="6427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itchFamily="2" charset="2"/>
              <a:buChar char="ü"/>
            </a:pPr>
            <a:r>
              <a:rPr lang="ru-RU" sz="1200" dirty="0">
                <a:solidFill>
                  <a:prstClr val="black"/>
                </a:solidFill>
              </a:rPr>
              <a:t>Сумма финансовых санкций: 80% стоимости случая </a:t>
            </a:r>
            <a:endParaRPr lang="en-US" sz="1200" dirty="0">
              <a:solidFill>
                <a:prstClr val="black"/>
              </a:solidFill>
            </a:endParaRPr>
          </a:p>
          <a:p>
            <a:pPr marL="214313" indent="-214313">
              <a:buFont typeface="Wingdings" pitchFamily="2" charset="2"/>
              <a:buChar char="ü"/>
            </a:pPr>
            <a:r>
              <a:rPr lang="ru-RU" sz="1200" dirty="0">
                <a:solidFill>
                  <a:prstClr val="black"/>
                </a:solidFill>
              </a:rPr>
              <a:t>Размер штрафа: 100% размера финансового обеспечения ТП ОМС в расчете на </a:t>
            </a:r>
          </a:p>
          <a:p>
            <a:r>
              <a:rPr lang="ru-RU" sz="1200" dirty="0">
                <a:solidFill>
                  <a:prstClr val="black"/>
                </a:solidFill>
              </a:rPr>
              <a:t>1 застрахованное лицо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62CAE29-B632-4A30-97FB-A8FBEEBB7E3A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xmlns="" id="{DB928F9B-7A49-4A4A-86E6-03F5233E4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 kern="0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13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C26BF44E-CFCE-4CFF-8C18-23C0F36E57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22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1137988919"/>
      </p:ext>
    </p:extLst>
  </p:cSld>
  <p:clrMapOvr>
    <a:masterClrMapping/>
  </p:clrMapOvr>
  <p:transition spd="med" advClick="0" advTm="2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007220"/>
              </p:ext>
            </p:extLst>
          </p:nvPr>
        </p:nvGraphicFramePr>
        <p:xfrm>
          <a:off x="539552" y="874565"/>
          <a:ext cx="7848872" cy="34253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371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117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4429">
                <a:tc>
                  <a:txBody>
                    <a:bodyPr/>
                    <a:lstStyle/>
                    <a:p>
                      <a:pPr marL="0" algn="ctr" defTabSz="457109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Нарушения в соответствии с приложением 8 к Порядку контроля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109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Выявляемые дефекты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30948">
                <a:tc>
                  <a:txBody>
                    <a:bodyPr/>
                    <a:lstStyle/>
                    <a:p>
                      <a:pPr marL="72000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п.4.2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Отсутствие в первичной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медицинской документации результатов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обследований, осмотров, консультаций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специалистов, дневниковых записей,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позволяющих оценить динамику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состояния здоровья застрахованного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лица, объем, характер, условия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предоставления медицинской помощи и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провести оценку качества оказанной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медицинской помощи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/>
                      <a:r>
                        <a:rPr lang="ru-RU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отсутствие данных о своевременности начала, окончания и возобновления очередного цикла ХТ;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отсутствие протокола консилиума;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отсутствие полных протоколов гистологического и </a:t>
                      </a:r>
                      <a:r>
                        <a:rPr lang="ru-RU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иммуногистохимического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исследований;</a:t>
                      </a:r>
                    </a:p>
                    <a:p>
                      <a:pPr marL="72000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-отсутствие иных исследований или их интерпретаций</a:t>
                      </a:r>
                    </a:p>
                  </a:txBody>
                  <a:tcPr marL="7144" marR="714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4DDBEF-720D-4063-AFA6-28989FA74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8391" y="333084"/>
            <a:ext cx="5994101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дефекты оказания медицинской помощи больным с </a:t>
            </a:r>
            <a:r>
              <a:rPr lang="ru-RU" sz="1200" cap="all" dirty="0" err="1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зно</a:t>
            </a:r>
            <a:endParaRPr lang="en-US" altLang="ru-RU" sz="1200" cap="all" dirty="0">
              <a:solidFill>
                <a:srgbClr val="6D6F6B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3" y="4417815"/>
            <a:ext cx="4552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itchFamily="2" charset="2"/>
              <a:buChar char="ü"/>
            </a:pPr>
            <a:r>
              <a:rPr lang="ru-RU" sz="1200" dirty="0">
                <a:solidFill>
                  <a:prstClr val="black"/>
                </a:solidFill>
              </a:rPr>
              <a:t>Сумма финансовых санкций: 10% стоимости случая</a:t>
            </a:r>
          </a:p>
          <a:p>
            <a:pPr marL="214313" indent="-214313">
              <a:buFont typeface="Wingdings" pitchFamily="2" charset="2"/>
              <a:buChar char="ü"/>
            </a:pPr>
            <a:r>
              <a:rPr lang="ru-RU" sz="1200" dirty="0">
                <a:solidFill>
                  <a:prstClr val="black"/>
                </a:solidFill>
              </a:rPr>
              <a:t>Размер штрафа ---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EEB1765C-94B2-4622-951D-61F50D7D7D41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xmlns="" id="{0AAA872D-4B3A-4F69-AE21-BAB3F8DE43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 kern="0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13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E829133A-50C9-4D60-9697-A42A12A4FF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23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937766408"/>
      </p:ext>
    </p:extLst>
  </p:cSld>
  <p:clrMapOvr>
    <a:masterClrMapping/>
  </p:clrMapOvr>
  <p:transition spd="med" advClick="0" advTm="2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4DDBEF-720D-4063-AFA6-28989FA74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96" y="267494"/>
            <a:ext cx="7232121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ru-RU" sz="1200" cap="all" dirty="0" smtClean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Проблемы, выявленные в ходе реализации «пилотного проекта» по онкологии </a:t>
            </a:r>
            <a:endParaRPr lang="en-US" altLang="ru-RU" sz="1200" cap="all" dirty="0">
              <a:solidFill>
                <a:srgbClr val="6D6F6B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EEB1765C-94B2-4622-951D-61F50D7D7D41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xmlns="" id="{0AAA872D-4B3A-4F69-AE21-BAB3F8DE43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 kern="0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13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E829133A-50C9-4D60-9697-A42A12A4FF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0B32596-EBF4-4F58-9577-2D29E08DEC1B}"/>
              </a:ext>
            </a:extLst>
          </p:cNvPr>
          <p:cNvSpPr txBox="1"/>
          <p:nvPr/>
        </p:nvSpPr>
        <p:spPr>
          <a:xfrm>
            <a:off x="251520" y="1147744"/>
            <a:ext cx="8280919" cy="340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lnSpc>
                <a:spcPct val="200000"/>
              </a:lnSpc>
              <a:spcBef>
                <a:spcPts val="450"/>
              </a:spcBef>
              <a:buClr>
                <a:srgbClr val="C0000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Медицинские организации используют Ограниченное </a:t>
            </a:r>
            <a:r>
              <a:rPr lang="ru-RU" sz="1400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</a:t>
            </a:r>
            <a:r>
              <a:rPr lang="ru-RU" sz="1400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 химиотерапии</a:t>
            </a:r>
          </a:p>
          <a:p>
            <a:pPr marL="214313" indent="-214313" defTabSz="685800">
              <a:lnSpc>
                <a:spcPct val="150000"/>
              </a:lnSpc>
              <a:spcBef>
                <a:spcPts val="450"/>
              </a:spcBef>
              <a:buClr>
                <a:srgbClr val="C0000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стоимость применяемых схем (и случая оказания помощи пациентам с ЗНО в целом) </a:t>
            </a:r>
            <a:r>
              <a:rPr lang="ru-RU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растет незначительно</a:t>
            </a:r>
            <a:endParaRPr lang="ru-RU" sz="1400" cap="all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defTabSz="685800">
              <a:lnSpc>
                <a:spcPct val="150000"/>
              </a:lnSpc>
              <a:spcBef>
                <a:spcPts val="450"/>
              </a:spcBef>
              <a:buClr>
                <a:srgbClr val="C0000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соблюдаются </a:t>
            </a:r>
            <a:r>
              <a:rPr lang="ru-RU" sz="1400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сроки</a:t>
            </a:r>
            <a:r>
              <a:rPr lang="ru-RU" sz="1400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оказания помощи, </a:t>
            </a:r>
            <a:r>
              <a:rPr lang="ru-RU" sz="1400" cap="all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дозо</a:t>
            </a:r>
            <a:r>
              <a:rPr lang="ru-RU" sz="1400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-интервальные требования </a:t>
            </a:r>
            <a:r>
              <a:rPr lang="ru-RU" sz="1400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проведении </a:t>
            </a:r>
            <a:r>
              <a:rPr lang="ru-RU" sz="1400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Химиотерапии</a:t>
            </a:r>
            <a:r>
              <a:rPr lang="ru-RU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400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нарушается преемственность </a:t>
            </a:r>
            <a:r>
              <a:rPr lang="ru-RU" sz="1400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лечении</a:t>
            </a:r>
          </a:p>
          <a:p>
            <a:pPr marL="214313" indent="-214313" defTabSz="685800">
              <a:lnSpc>
                <a:spcPct val="150000"/>
              </a:lnSpc>
              <a:spcBef>
                <a:spcPts val="450"/>
              </a:spcBef>
              <a:buClr>
                <a:srgbClr val="C0000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Возникают технические сложности, связанные с предоставлением отчетности в ФОМС об объеме и стоимости </a:t>
            </a:r>
            <a:r>
              <a:rPr lang="ru-RU" sz="1400" cap="all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мп</a:t>
            </a:r>
            <a:r>
              <a:rPr lang="ru-RU" sz="1400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пациентам с </a:t>
            </a:r>
            <a:r>
              <a:rPr lang="ru-RU" sz="1400" cap="all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зно</a:t>
            </a:r>
            <a:r>
              <a:rPr lang="ru-RU" sz="1400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а также – с  организацией экспертного контроля качества помоши по этому профилю</a:t>
            </a:r>
            <a:endParaRPr lang="ru-RU" sz="1400" cap="all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24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3012128662"/>
      </p:ext>
    </p:extLst>
  </p:cSld>
  <p:clrMapOvr>
    <a:masterClrMapping/>
  </p:clrMapOvr>
  <p:transition spd="med" advClick="0" advTm="20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3">
            <a:extLst>
              <a:ext uri="{FF2B5EF4-FFF2-40B4-BE49-F238E27FC236}">
                <a16:creationId xmlns:a16="http://schemas.microsoft.com/office/drawing/2014/main" xmlns="" id="{4F58DF9C-51F7-47DC-B53E-A9ED8A59C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195486"/>
            <a:ext cx="72728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0" lang="ru-RU" altLang="ru-RU" sz="1100" i="0" u="none" strike="noStrike" kern="1200" cap="all" spc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Сложности, возникающие в связи с </a:t>
            </a:r>
            <a:r>
              <a:rPr lang="ru-RU" sz="1100" cap="all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представлением  </a:t>
            </a:r>
            <a:r>
              <a:rPr lang="ru-RU" sz="1100" cap="all" dirty="0">
                <a:solidFill>
                  <a:schemeClr val="accent1">
                    <a:lumMod val="50000"/>
                  </a:schemeClr>
                </a:solidFill>
                <a:latin typeface="Arial"/>
              </a:rPr>
              <a:t>отчетности об объеме и стоимости медицинской помощи пациентам с онкологическими </a:t>
            </a:r>
            <a:r>
              <a:rPr lang="ru-RU" sz="1100" cap="all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заболеваниями (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Приказ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Arial"/>
              </a:rPr>
              <a:t> Федерального фонда обязательного медицинского страхования от 29 ноября 2018 г.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№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Arial"/>
              </a:rPr>
              <a:t> 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260)</a:t>
            </a:r>
            <a:r>
              <a:rPr kumimoji="0" lang="ru-RU" altLang="ru-RU" sz="1400" i="0" u="none" strike="noStrike" kern="1200" cap="all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1400" i="0" u="none" strike="noStrike" kern="1200" cap="all" spc="0" normalizeH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EFA3EA3C-3683-46AD-9F97-D4060B598AB3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C5E9F0EA-93FD-4602-9F73-C2BDCBC0A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4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26D5DDA6-6437-4AC3-8D9F-16064C3B4B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611560" y="1203600"/>
            <a:ext cx="7848872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Отсутствует  описание форматно-логических  контролей при загрузке данных </a:t>
            </a:r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(изменение контролей происходит во время загрузки)</a:t>
            </a: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Невозможно подать данные о стоимости лечения при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подушевом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способе оплаты, что ведет  к искажению способа оплаты и сумм</a:t>
            </a: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Дата диагностики, в соответствии с требованием отчетности, должна находиться «внутри» диапазона дат лечения, что часто невыполнимо</a:t>
            </a:r>
          </a:p>
          <a:p>
            <a:pPr marL="342900" indent="-342900">
              <a:spcAft>
                <a:spcPts val="1200"/>
              </a:spcAft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особенности и изменение федеральных справочников, требуют перекодирования данных </a:t>
            </a:r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(например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Симптоматическая лучевая терапия)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25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1865077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3">
            <a:extLst>
              <a:ext uri="{FF2B5EF4-FFF2-40B4-BE49-F238E27FC236}">
                <a16:creationId xmlns:a16="http://schemas.microsoft.com/office/drawing/2014/main" xmlns="" id="{4F58DF9C-51F7-47DC-B53E-A9ED8A59C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7" y="195486"/>
            <a:ext cx="690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по организации экспертного контроля качества помощи </a:t>
            </a:r>
            <a:r>
              <a:rPr kumimoji="0" lang="ru-RU" altLang="ru-RU" sz="1400" i="0" u="none" strike="noStrike" kern="1200" cap="all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пациент</a:t>
            </a:r>
            <a:r>
              <a:rPr lang="ru-RU" altLang="ru-RU" sz="1400" cap="all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kumimoji="0" lang="ru-RU" altLang="ru-RU" sz="1400" i="0" u="none" strike="noStrike" kern="1200" cap="all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 </a:t>
            </a: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</a:t>
            </a:r>
            <a:r>
              <a:rPr kumimoji="0" lang="en-US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</a:t>
            </a: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подозрением на</a:t>
            </a:r>
            <a:r>
              <a:rPr kumimoji="0" lang="en-US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1400" i="0" u="none" strike="noStrike" kern="1200" cap="all" spc="0" normalizeH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зно</a:t>
            </a:r>
            <a:endParaRPr kumimoji="0" lang="ru-RU" altLang="ru-RU" sz="1400" i="0" u="none" strike="noStrike" kern="1200" cap="all" spc="0" normalizeH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EFA3EA3C-3683-46AD-9F97-D4060B598AB3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C5E9F0EA-93FD-4602-9F73-C2BDCBC0A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4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26D5DDA6-6437-4AC3-8D9F-16064C3B4B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43560"/>
            <a:ext cx="3744417" cy="2350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1203601"/>
            <a:ext cx="5400600" cy="1169551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Приказом ТФОМС утверждены критерии выборки случаев для  информирования пациентов или проведения контроля качества оказания медицинской помощи. На основании критериев формируются списки для работы страховых представителей СМО</a:t>
            </a:r>
            <a:endParaRPr lang="ru-RU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651870"/>
            <a:ext cx="88280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для выбора данных по иным критериям:</a:t>
            </a:r>
            <a:endParaRPr lang="en-US" sz="1600" b="1" cap="al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данных о плане лечения пациента </a:t>
            </a:r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(в </a:t>
            </a:r>
            <a:r>
              <a:rPr lang="ru-RU" sz="16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., планируемые сроки последующих госпитализаций)</a:t>
            </a:r>
          </a:p>
          <a:p>
            <a:pPr marL="285750" indent="-285750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Недостаточная частота обновления данных </a:t>
            </a:r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(реестры загружаются 1 раз в месяц</a:t>
            </a:r>
            <a:r>
              <a:rPr lang="ru-RU" i="1" dirty="0" smtClean="0"/>
              <a:t>)</a:t>
            </a:r>
            <a:endParaRPr lang="ru-RU" i="1" dirty="0"/>
          </a:p>
        </p:txBody>
      </p:sp>
      <p:cxnSp>
        <p:nvCxnSpPr>
          <p:cNvPr id="15" name="Straight Connector 168">
            <a:extLst>
              <a:ext uri="{FF2B5EF4-FFF2-40B4-BE49-F238E27FC236}">
                <a16:creationId xmlns:a16="http://schemas.microsoft.com/office/drawing/2014/main" xmlns="" id="{D19B058C-0FCA-4D19-BFD7-304423BC14D1}"/>
              </a:ext>
            </a:extLst>
          </p:cNvPr>
          <p:cNvCxnSpPr/>
          <p:nvPr/>
        </p:nvCxnSpPr>
        <p:spPr>
          <a:xfrm flipH="1">
            <a:off x="251520" y="3579862"/>
            <a:ext cx="864096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26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1668254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3">
            <a:extLst>
              <a:ext uri="{FF2B5EF4-FFF2-40B4-BE49-F238E27FC236}">
                <a16:creationId xmlns:a16="http://schemas.microsoft.com/office/drawing/2014/main" xmlns="" id="{4F58DF9C-51F7-47DC-B53E-A9ED8A59C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7" y="195486"/>
            <a:ext cx="690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по организации экспертного контроля качества помощи </a:t>
            </a:r>
            <a:r>
              <a:rPr kumimoji="0" lang="ru-RU" altLang="ru-RU" sz="1400" i="0" u="none" strike="noStrike" kern="1200" cap="all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пациент</a:t>
            </a:r>
            <a:r>
              <a:rPr lang="ru-RU" altLang="ru-RU" sz="1400" cap="all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kumimoji="0" lang="ru-RU" altLang="ru-RU" sz="1400" i="0" u="none" strike="noStrike" kern="1200" cap="all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 </a:t>
            </a: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</a:t>
            </a:r>
            <a:r>
              <a:rPr kumimoji="0" lang="en-US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</a:t>
            </a:r>
            <a:r>
              <a:rPr kumimoji="0" lang="ru-RU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подозрением на</a:t>
            </a:r>
            <a:r>
              <a:rPr kumimoji="0" lang="en-US" altLang="ru-RU" sz="1400" i="0" u="none" strike="noStrike" kern="1200" cap="all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1400" i="0" u="none" strike="noStrike" kern="1200" cap="all" spc="0" normalizeH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зно</a:t>
            </a:r>
            <a:endParaRPr kumimoji="0" lang="ru-RU" altLang="ru-RU" sz="1400" i="0" u="none" strike="noStrike" kern="1200" cap="all" spc="0" normalizeH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EFA3EA3C-3683-46AD-9F97-D4060B598AB3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C5E9F0EA-93FD-4602-9F73-C2BDCBC0A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4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26D5DDA6-6437-4AC3-8D9F-16064C3B4B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7576"/>
            <a:ext cx="8877695" cy="317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27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7542183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/>
          </p:cNvPr>
          <p:cNvSpPr txBox="1">
            <a:spLocks noChangeArrowheads="1"/>
          </p:cNvSpPr>
          <p:nvPr/>
        </p:nvSpPr>
        <p:spPr bwMode="auto">
          <a:xfrm>
            <a:off x="1907704" y="195486"/>
            <a:ext cx="5497116" cy="421268"/>
          </a:xfrm>
          <a:prstGeom prst="rect">
            <a:avLst/>
          </a:prstGeom>
          <a:noFill/>
          <a:ln>
            <a:noFill/>
          </a:ln>
          <a:extLst/>
        </p:spPr>
        <p:txBody>
          <a:bodyPr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342805">
              <a:defRPr/>
            </a:pPr>
            <a:r>
              <a:rPr lang="ru-RU" sz="1200" b="1" cap="all" dirty="0" smtClean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финансирование</a:t>
            </a:r>
            <a:r>
              <a:rPr lang="ru-RU" sz="1200" cap="all" dirty="0" smtClean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 </a:t>
            </a:r>
            <a:r>
              <a:rPr 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медицинской помощи пациентам с онкологическими заболеваниями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5B2A397D-738F-4D1C-ABE4-B2721A1D986D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FE74C6BB-960C-4B04-AB9E-B881E5D56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2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8C6E69DF-6DBB-4D6C-BE32-3D6B7D2CBF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442269"/>
              </p:ext>
            </p:extLst>
          </p:nvPr>
        </p:nvGraphicFramePr>
        <p:xfrm>
          <a:off x="251519" y="915566"/>
          <a:ext cx="8712969" cy="3413512"/>
        </p:xfrm>
        <a:graphic>
          <a:graphicData uri="http://schemas.openxmlformats.org/drawingml/2006/table">
            <a:tbl>
              <a:tblPr/>
              <a:tblGrid>
                <a:gridCol w="1979202"/>
                <a:gridCol w="1087766"/>
                <a:gridCol w="627333"/>
                <a:gridCol w="1184963"/>
                <a:gridCol w="697037"/>
                <a:gridCol w="706528"/>
                <a:gridCol w="1104673"/>
                <a:gridCol w="698134"/>
                <a:gridCol w="627333"/>
              </a:tblGrid>
              <a:tr h="4320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Условия оказания/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Профиль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год</a:t>
                      </a: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руб.</a:t>
                      </a: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руб.</a:t>
                      </a: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% к </a:t>
                      </a:r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руб.</a:t>
                      </a: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% к </a:t>
                      </a:r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</a:t>
                      </a:r>
                      <a:r>
                        <a:rPr lang="en-US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08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2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Стационар всего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т.ч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334 523,3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612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974,0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924 104,2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45460">
                <a:tc>
                  <a:txBody>
                    <a:bodyPr/>
                    <a:lstStyle/>
                    <a:p>
                      <a:pPr marL="216000"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Онкология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682 586,9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003 435,2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2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Дневной стационар всего,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т.ч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.:</a:t>
                      </a:r>
                    </a:p>
                  </a:txBody>
                  <a:tcPr marL="108000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904 539,5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320 450,7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804 965,6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216000" algn="l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Онкология</a:t>
                      </a:r>
                    </a:p>
                  </a:txBody>
                  <a:tcPr marL="108000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547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044,2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582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611,1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165 528,4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Поликлиника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всего,</a:t>
                      </a:r>
                    </a:p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т.ч.:</a:t>
                      </a:r>
                    </a:p>
                  </a:txBody>
                  <a:tcPr marL="108000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272 446,8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808 129,9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740 668,0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216000"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Онкология</a:t>
                      </a:r>
                    </a:p>
                  </a:txBody>
                  <a:tcPr marL="108000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362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452,7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403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342,1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000,0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онкология</a:t>
                      </a:r>
                    </a:p>
                  </a:txBody>
                  <a:tcPr marL="108000" marR="8908" marT="8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592 083,7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989 388,4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925 510,7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28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495328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D4DDBEF-720D-4063-AFA6-28989FA74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6778" y="245595"/>
            <a:ext cx="5994101" cy="421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342805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можно сделать для повышения качества и доступности помощи по профилю «онкология»</a:t>
            </a:r>
            <a:endParaRPr lang="en-US" altLang="ru-RU" sz="1200" cap="all" dirty="0">
              <a:solidFill>
                <a:srgbClr val="6D6F6B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07C3965-16FC-4056-BDBD-996911394413}"/>
              </a:ext>
            </a:extLst>
          </p:cNvPr>
          <p:cNvSpPr txBox="1"/>
          <p:nvPr/>
        </p:nvSpPr>
        <p:spPr>
          <a:xfrm>
            <a:off x="323528" y="843558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lnSpc>
                <a:spcPct val="200000"/>
              </a:lnSpc>
              <a:buClr>
                <a:srgbClr val="00B05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 smtClean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Расширить применение </a:t>
            </a:r>
            <a:r>
              <a:rPr lang="ru-RU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федеральных </a:t>
            </a:r>
            <a:r>
              <a:rPr lang="ru-RU" sz="1400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 </a:t>
            </a:r>
            <a:r>
              <a:rPr lang="ru-RU" sz="1400" cap="all" dirty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лекарственной </a:t>
            </a:r>
            <a:r>
              <a:rPr lang="ru-RU" sz="1400" cap="all" dirty="0" smtClean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терапии</a:t>
            </a:r>
            <a:r>
              <a:rPr lang="en-US" sz="1400" cap="all" dirty="0" smtClean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ru-RU" sz="1400" cap="all" dirty="0" smtClean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400" cap="all" dirty="0">
              <a:solidFill>
                <a:srgbClr val="44546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defTabSz="685800">
              <a:lnSpc>
                <a:spcPct val="200000"/>
              </a:lnSpc>
              <a:buClr>
                <a:srgbClr val="00B05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Усилить контроль </a:t>
            </a:r>
            <a:r>
              <a:rPr lang="ru-RU" sz="1400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соблюдением Порядка </a:t>
            </a:r>
            <a:r>
              <a:rPr lang="ru-RU" sz="1400" cap="all" dirty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оказания медицинской помощи по </a:t>
            </a:r>
            <a:r>
              <a:rPr lang="ru-RU" sz="1400" cap="all" dirty="0" smtClean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профилю</a:t>
            </a:r>
            <a:r>
              <a:rPr lang="en-US" sz="1400" cap="all" dirty="0" smtClean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400" cap="all" dirty="0">
              <a:solidFill>
                <a:srgbClr val="44546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defTabSz="685800">
              <a:lnSpc>
                <a:spcPct val="200000"/>
              </a:lnSpc>
              <a:buClr>
                <a:srgbClr val="00B05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Обеспечить мониторинг оказания помощи пациентам с </a:t>
            </a:r>
            <a:r>
              <a:rPr lang="ru-RU" sz="1400" cap="all" dirty="0" smtClean="0">
                <a:solidFill>
                  <a:srgbClr val="44546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ЗНО </a:t>
            </a:r>
            <a:r>
              <a:rPr lang="ru-RU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онлайн-режиме</a:t>
            </a:r>
            <a:r>
              <a:rPr lang="en-US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400" cap="all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defTabSz="685800">
              <a:lnSpc>
                <a:spcPct val="200000"/>
              </a:lnSpc>
              <a:buClr>
                <a:srgbClr val="00B05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Обеспечить планирование и закуп лекарственных препаратов</a:t>
            </a:r>
            <a:r>
              <a:rPr lang="ru-RU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соответствии с утвержденными схемами</a:t>
            </a:r>
            <a:r>
              <a:rPr lang="en-US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400" cap="all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defTabSz="685800">
              <a:lnSpc>
                <a:spcPct val="200000"/>
              </a:lnSpc>
              <a:buClr>
                <a:srgbClr val="00B050"/>
              </a:buClr>
              <a:buSzPct val="150000"/>
              <a:buFont typeface="Wingdings" panose="05000000000000000000" pitchFamily="2" charset="2"/>
              <a:buChar char="q"/>
            </a:pPr>
            <a:r>
              <a:rPr lang="ru-RU" sz="1400" cap="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Контролировать объемные и стоимостные параметры </a:t>
            </a:r>
            <a:r>
              <a:rPr lang="ru-RU" sz="1400" cap="all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медицинской помощи онкологического профиля</a:t>
            </a:r>
            <a:endParaRPr lang="ru-RU" sz="1400" cap="all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F21A8876-15A1-4B38-BFC6-B50DEAE10336}"/>
              </a:ext>
            </a:extLst>
          </p:cNvPr>
          <p:cNvGrpSpPr/>
          <p:nvPr/>
        </p:nvGrpSpPr>
        <p:grpSpPr>
          <a:xfrm>
            <a:off x="323528" y="195486"/>
            <a:ext cx="1490846" cy="451188"/>
            <a:chOff x="102539" y="116299"/>
            <a:chExt cx="1490846" cy="451188"/>
          </a:xfrm>
        </p:grpSpPr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C3592290-04E3-45E4-82E5-9DDDF5391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algn="ctr" defTabSz="457121">
                <a:defRPr/>
              </a:pPr>
              <a:endParaRPr lang="en-US" kern="0">
                <a:solidFill>
                  <a:srgbClr val="1EA185"/>
                </a:solidFill>
                <a:ea typeface="MS PGothic" panose="020B0600070205080204" pitchFamily="34" charset="-128"/>
              </a:endParaRPr>
            </a:p>
          </p:txBody>
        </p:sp>
        <p:pic>
          <p:nvPicPr>
            <p:cNvPr id="12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20B00B8D-8C42-429A-8EE0-1B79556124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29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587803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2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123478"/>
            <a:ext cx="5112568" cy="421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2" tIns="25717" rIns="51432" bIns="25717">
            <a:spAutoFit/>
          </a:bodyPr>
          <a:lstStyle/>
          <a:p>
            <a:pPr defTabSz="341710"/>
            <a:r>
              <a:rPr lang="ru-RU" altLang="ru-RU" sz="1200" cap="all" dirty="0">
                <a:solidFill>
                  <a:srgbClr val="565856"/>
                </a:solidFill>
                <a:latin typeface="Arial" pitchFamily="34" charset="0"/>
                <a:cs typeface="Arial" pitchFamily="34" charset="0"/>
              </a:rPr>
              <a:t>Региональная Система оказания медицинской помощи пациентам с ЗНО в 201</a:t>
            </a:r>
            <a:r>
              <a:rPr lang="en-US" altLang="ru-RU" sz="1200" cap="all" dirty="0">
                <a:solidFill>
                  <a:srgbClr val="565856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lang="ru-RU" altLang="ru-RU" sz="1200" cap="all" dirty="0">
                <a:solidFill>
                  <a:srgbClr val="565856"/>
                </a:solidFill>
                <a:latin typeface="Arial" pitchFamily="34" charset="0"/>
                <a:cs typeface="Arial" pitchFamily="34" charset="0"/>
              </a:rPr>
              <a:t> году</a:t>
            </a:r>
            <a:endParaRPr lang="en-US" altLang="ru-RU" sz="1200" cap="all" dirty="0">
              <a:solidFill>
                <a:srgbClr val="56585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3335953"/>
            <a:ext cx="4392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Смертность</a:t>
            </a:r>
            <a:r>
              <a:rPr lang="ru-RU" sz="1200" b="1" dirty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 населения в </a:t>
            </a:r>
            <a:r>
              <a:rPr lang="ru-RU" sz="1200" b="1" dirty="0" smtClean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2018 </a:t>
            </a:r>
            <a:r>
              <a:rPr lang="ru-RU" sz="1200" b="1" dirty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г. </a:t>
            </a:r>
            <a:r>
              <a:rPr lang="en-US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2</a:t>
            </a:r>
            <a:r>
              <a:rPr lang="ru-RU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2</a:t>
            </a:r>
            <a:r>
              <a:rPr lang="en-US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,5</a:t>
            </a:r>
            <a:r>
              <a:rPr lang="ru-RU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 </a:t>
            </a:r>
            <a:r>
              <a:rPr lang="ru-RU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на 100 тыс. </a:t>
            </a:r>
          </a:p>
          <a:p>
            <a:pPr defTabSz="685800">
              <a:defRPr/>
            </a:pPr>
            <a:r>
              <a:rPr lang="ru-RU" sz="1200" b="1" dirty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(РФ </a:t>
            </a:r>
            <a:r>
              <a:rPr lang="ru-RU" sz="1200" b="1" dirty="0" smtClean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193,1)</a:t>
            </a:r>
            <a:endParaRPr lang="ru-RU" sz="1200" b="1" dirty="0">
              <a:solidFill>
                <a:srgbClr val="737572"/>
              </a:solidFill>
              <a:latin typeface="Roboto Light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63" y="2591265"/>
            <a:ext cx="4392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Заболеваемость</a:t>
            </a:r>
            <a:r>
              <a:rPr lang="ru-RU" sz="1200" b="1" dirty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 населения в </a:t>
            </a:r>
            <a:r>
              <a:rPr lang="ru-RU" sz="1200" b="1" dirty="0" smtClean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2018 </a:t>
            </a:r>
            <a:r>
              <a:rPr lang="ru-RU" sz="1200" b="1" dirty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г. </a:t>
            </a:r>
            <a:r>
              <a:rPr 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426,5 </a:t>
            </a:r>
            <a:r>
              <a:rPr lang="ru-RU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на 100 тыс.</a:t>
            </a:r>
            <a: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rPr>
              <a:t> </a:t>
            </a:r>
          </a:p>
          <a:p>
            <a:pPr defTabSz="685800">
              <a:defRPr/>
            </a:pPr>
            <a:r>
              <a:rPr lang="ru-RU" sz="1200" b="1" dirty="0">
                <a:solidFill>
                  <a:srgbClr val="737572"/>
                </a:solidFill>
                <a:latin typeface="Roboto Light"/>
                <a:ea typeface="MS PGothic" pitchFamily="34" charset="-128"/>
                <a:cs typeface="Arial" pitchFamily="34" charset="0"/>
              </a:rPr>
              <a:t>(РФ 420,30)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C0E1A297-09A4-4AFF-B336-AE5988EBCDE4}"/>
              </a:ext>
            </a:extLst>
          </p:cNvPr>
          <p:cNvGrpSpPr/>
          <p:nvPr/>
        </p:nvGrpSpPr>
        <p:grpSpPr>
          <a:xfrm>
            <a:off x="107506" y="699542"/>
            <a:ext cx="2876719" cy="4201992"/>
            <a:chOff x="1143001" y="766704"/>
            <a:chExt cx="2876719" cy="4201992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1" y="766704"/>
              <a:ext cx="2876719" cy="4201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7-конечная звезда 1"/>
            <p:cNvSpPr/>
            <p:nvPr/>
          </p:nvSpPr>
          <p:spPr>
            <a:xfrm>
              <a:off x="2015010" y="4333980"/>
              <a:ext cx="165424" cy="154331"/>
            </a:xfrm>
            <a:prstGeom prst="star7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7-конечная звезда 34"/>
            <p:cNvSpPr/>
            <p:nvPr/>
          </p:nvSpPr>
          <p:spPr>
            <a:xfrm>
              <a:off x="1988326" y="2271229"/>
              <a:ext cx="125273" cy="116372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7-конечная звезда 36"/>
            <p:cNvSpPr/>
            <p:nvPr/>
          </p:nvSpPr>
          <p:spPr>
            <a:xfrm>
              <a:off x="2116598" y="2202043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7-конечная звезда 37"/>
            <p:cNvSpPr/>
            <p:nvPr/>
          </p:nvSpPr>
          <p:spPr>
            <a:xfrm>
              <a:off x="2183661" y="4376351"/>
              <a:ext cx="134884" cy="129675"/>
            </a:xfrm>
            <a:prstGeom prst="star7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7-конечная звезда 38"/>
            <p:cNvSpPr/>
            <p:nvPr/>
          </p:nvSpPr>
          <p:spPr>
            <a:xfrm>
              <a:off x="2159533" y="4151033"/>
              <a:ext cx="134884" cy="129675"/>
            </a:xfrm>
            <a:prstGeom prst="star7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0" name="7-конечная звезда 39"/>
            <p:cNvSpPr/>
            <p:nvPr/>
          </p:nvSpPr>
          <p:spPr>
            <a:xfrm>
              <a:off x="2296225" y="4014681"/>
              <a:ext cx="125273" cy="154529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1" name="7-конечная звезда 40"/>
            <p:cNvSpPr/>
            <p:nvPr/>
          </p:nvSpPr>
          <p:spPr>
            <a:xfrm>
              <a:off x="2082349" y="3479578"/>
              <a:ext cx="143130" cy="163686"/>
            </a:xfrm>
            <a:prstGeom prst="star7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7-конечная звезда 18"/>
            <p:cNvSpPr/>
            <p:nvPr/>
          </p:nvSpPr>
          <p:spPr>
            <a:xfrm>
              <a:off x="2269788" y="2426955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7-конечная звезда 19"/>
            <p:cNvSpPr/>
            <p:nvPr/>
          </p:nvSpPr>
          <p:spPr>
            <a:xfrm>
              <a:off x="2347896" y="2801749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7-конечная звезда 20"/>
            <p:cNvSpPr/>
            <p:nvPr/>
          </p:nvSpPr>
          <p:spPr>
            <a:xfrm>
              <a:off x="2113025" y="1912749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7-конечная звезда 21"/>
            <p:cNvSpPr/>
            <p:nvPr/>
          </p:nvSpPr>
          <p:spPr>
            <a:xfrm>
              <a:off x="2034604" y="4135954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7-конечная звезда 22"/>
            <p:cNvSpPr/>
            <p:nvPr/>
          </p:nvSpPr>
          <p:spPr>
            <a:xfrm>
              <a:off x="3412788" y="2941737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7-конечная звезда 23"/>
            <p:cNvSpPr/>
            <p:nvPr/>
          </p:nvSpPr>
          <p:spPr>
            <a:xfrm>
              <a:off x="2548552" y="3376485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7-конечная звезда 24"/>
            <p:cNvSpPr/>
            <p:nvPr/>
          </p:nvSpPr>
          <p:spPr>
            <a:xfrm>
              <a:off x="3213163" y="2961322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7-конечная звезда 25"/>
            <p:cNvSpPr/>
            <p:nvPr/>
          </p:nvSpPr>
          <p:spPr>
            <a:xfrm>
              <a:off x="3013450" y="3356167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7-конечная звезда 26"/>
            <p:cNvSpPr/>
            <p:nvPr/>
          </p:nvSpPr>
          <p:spPr>
            <a:xfrm>
              <a:off x="2740960" y="4319449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7-конечная звезда 27"/>
            <p:cNvSpPr/>
            <p:nvPr/>
          </p:nvSpPr>
          <p:spPr>
            <a:xfrm>
              <a:off x="2627376" y="4124823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7-конечная звезда 28"/>
            <p:cNvSpPr/>
            <p:nvPr/>
          </p:nvSpPr>
          <p:spPr>
            <a:xfrm>
              <a:off x="2476168" y="4317235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7-конечная звезда 29"/>
            <p:cNvSpPr/>
            <p:nvPr/>
          </p:nvSpPr>
          <p:spPr>
            <a:xfrm>
              <a:off x="2333924" y="4373931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7-конечная звезда 30"/>
            <p:cNvSpPr/>
            <p:nvPr/>
          </p:nvSpPr>
          <p:spPr>
            <a:xfrm>
              <a:off x="3430647" y="3589720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7-конечная звезда 32"/>
            <p:cNvSpPr/>
            <p:nvPr/>
          </p:nvSpPr>
          <p:spPr>
            <a:xfrm>
              <a:off x="3212131" y="3446479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7-конечная звезда 33"/>
            <p:cNvSpPr/>
            <p:nvPr/>
          </p:nvSpPr>
          <p:spPr>
            <a:xfrm>
              <a:off x="3294442" y="3188955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7-конечная звезда 35"/>
            <p:cNvSpPr/>
            <p:nvPr/>
          </p:nvSpPr>
          <p:spPr>
            <a:xfrm>
              <a:off x="3541060" y="3173079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" name="7-конечная звезда 41"/>
            <p:cNvSpPr/>
            <p:nvPr/>
          </p:nvSpPr>
          <p:spPr>
            <a:xfrm>
              <a:off x="3294442" y="2709672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" name="7-конечная звезда 42"/>
            <p:cNvSpPr/>
            <p:nvPr/>
          </p:nvSpPr>
          <p:spPr>
            <a:xfrm>
              <a:off x="3440731" y="3481342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" name="7-конечная звезда 43"/>
            <p:cNvSpPr/>
            <p:nvPr/>
          </p:nvSpPr>
          <p:spPr>
            <a:xfrm>
              <a:off x="2830412" y="3188955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" name="7-конечная звезда 44"/>
            <p:cNvSpPr/>
            <p:nvPr/>
          </p:nvSpPr>
          <p:spPr>
            <a:xfrm>
              <a:off x="2563240" y="3934410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" name="7-конечная звезда 45"/>
            <p:cNvSpPr/>
            <p:nvPr/>
          </p:nvSpPr>
          <p:spPr>
            <a:xfrm>
              <a:off x="2942645" y="4233943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7-конечная звезда 46"/>
            <p:cNvSpPr/>
            <p:nvPr/>
          </p:nvSpPr>
          <p:spPr>
            <a:xfrm>
              <a:off x="1591013" y="4545078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" name="7-конечная звезда 47"/>
            <p:cNvSpPr/>
            <p:nvPr/>
          </p:nvSpPr>
          <p:spPr>
            <a:xfrm>
              <a:off x="1701150" y="4318932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9" name="7-конечная звезда 48"/>
            <p:cNvSpPr/>
            <p:nvPr/>
          </p:nvSpPr>
          <p:spPr>
            <a:xfrm>
              <a:off x="2444771" y="4470502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0" name="7-конечная звезда 49"/>
            <p:cNvSpPr/>
            <p:nvPr/>
          </p:nvSpPr>
          <p:spPr>
            <a:xfrm>
              <a:off x="1521286" y="4285053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1" name="7-конечная звезда 50"/>
            <p:cNvSpPr/>
            <p:nvPr/>
          </p:nvSpPr>
          <p:spPr>
            <a:xfrm>
              <a:off x="2228360" y="2661760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2" name="7-конечная звезда 51"/>
            <p:cNvSpPr/>
            <p:nvPr/>
          </p:nvSpPr>
          <p:spPr>
            <a:xfrm>
              <a:off x="2005555" y="3173079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3" name="7-конечная звезда 52"/>
            <p:cNvSpPr/>
            <p:nvPr/>
          </p:nvSpPr>
          <p:spPr>
            <a:xfrm>
              <a:off x="2184175" y="3611517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4" name="7-конечная звезда 53"/>
            <p:cNvSpPr/>
            <p:nvPr/>
          </p:nvSpPr>
          <p:spPr>
            <a:xfrm>
              <a:off x="2052463" y="3657685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5" name="7-конечная звезда 54"/>
            <p:cNvSpPr/>
            <p:nvPr/>
          </p:nvSpPr>
          <p:spPr>
            <a:xfrm>
              <a:off x="2627376" y="4506027"/>
              <a:ext cx="123445" cy="136757"/>
            </a:xfrm>
            <a:prstGeom prst="star7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" name="7-конечная звезда 55"/>
            <p:cNvSpPr/>
            <p:nvPr/>
          </p:nvSpPr>
          <p:spPr>
            <a:xfrm>
              <a:off x="2662852" y="3528885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7-конечная звезда 57"/>
            <p:cNvSpPr/>
            <p:nvPr/>
          </p:nvSpPr>
          <p:spPr>
            <a:xfrm>
              <a:off x="3095448" y="4074397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9" name="7-конечная звезда 58"/>
            <p:cNvSpPr/>
            <p:nvPr/>
          </p:nvSpPr>
          <p:spPr>
            <a:xfrm>
              <a:off x="2339719" y="4145065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0" name="7-конечная звезда 59"/>
            <p:cNvSpPr/>
            <p:nvPr/>
          </p:nvSpPr>
          <p:spPr>
            <a:xfrm>
              <a:off x="1457149" y="4461640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1" name="7-конечная звезда 60"/>
            <p:cNvSpPr/>
            <p:nvPr/>
          </p:nvSpPr>
          <p:spPr>
            <a:xfrm>
              <a:off x="2248147" y="2202043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2" name="7-конечная звезда 61"/>
            <p:cNvSpPr/>
            <p:nvPr/>
          </p:nvSpPr>
          <p:spPr>
            <a:xfrm>
              <a:off x="3655360" y="3325479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3" name="7-конечная звезда 62"/>
            <p:cNvSpPr/>
            <p:nvPr/>
          </p:nvSpPr>
          <p:spPr>
            <a:xfrm>
              <a:off x="3555031" y="3633742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4" name="7-конечная звезда 63"/>
            <p:cNvSpPr/>
            <p:nvPr/>
          </p:nvSpPr>
          <p:spPr>
            <a:xfrm>
              <a:off x="2085010" y="3313066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5" name="7-конечная звезда 64"/>
            <p:cNvSpPr/>
            <p:nvPr/>
          </p:nvSpPr>
          <p:spPr>
            <a:xfrm>
              <a:off x="3769660" y="3477879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7" name="7-конечная звезда 66"/>
            <p:cNvSpPr/>
            <p:nvPr/>
          </p:nvSpPr>
          <p:spPr>
            <a:xfrm>
              <a:off x="2376419" y="2575884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8" name="7-конечная звезда 67"/>
            <p:cNvSpPr/>
            <p:nvPr/>
          </p:nvSpPr>
          <p:spPr>
            <a:xfrm>
              <a:off x="2887203" y="4376961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9" name="7-конечная звезда 68"/>
            <p:cNvSpPr/>
            <p:nvPr/>
          </p:nvSpPr>
          <p:spPr>
            <a:xfrm>
              <a:off x="2141516" y="3870067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44BAA1B3-B609-440B-A147-8ADB1455E4B8}"/>
              </a:ext>
            </a:extLst>
          </p:cNvPr>
          <p:cNvGrpSpPr/>
          <p:nvPr/>
        </p:nvGrpSpPr>
        <p:grpSpPr>
          <a:xfrm>
            <a:off x="2699796" y="915568"/>
            <a:ext cx="5635197" cy="646331"/>
            <a:chOff x="3357079" y="987574"/>
            <a:chExt cx="5635197" cy="646330"/>
          </a:xfrm>
        </p:grpSpPr>
        <p:sp>
          <p:nvSpPr>
            <p:cNvPr id="10" name="TextBox 9"/>
            <p:cNvSpPr txBox="1"/>
            <p:nvPr/>
          </p:nvSpPr>
          <p:spPr>
            <a:xfrm>
              <a:off x="3563888" y="987574"/>
              <a:ext cx="5428388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ru-RU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Roboto Light"/>
                  <a:ea typeface="MS PGothic" pitchFamily="34" charset="-128"/>
                  <a:cs typeface="Arial" pitchFamily="34" charset="0"/>
                </a:rPr>
                <a:t>3 </a:t>
              </a:r>
              <a:r>
                <a:rPr lang="ru-RU" sz="12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Roboto Light"/>
                  <a:ea typeface="MS PGothic" pitchFamily="34" charset="-128"/>
                  <a:cs typeface="Arial" pitchFamily="34" charset="0"/>
                </a:rPr>
                <a:t>региональных центра </a:t>
              </a:r>
              <a:r>
                <a:rPr lang="en-US" sz="12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Roboto Light"/>
                  <a:ea typeface="MS PGothic" pitchFamily="34" charset="-128"/>
                  <a:cs typeface="Arial" pitchFamily="34" charset="0"/>
                </a:rPr>
                <a:t>III</a:t>
              </a:r>
              <a:r>
                <a:rPr lang="ru-RU" sz="12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Roboto Light"/>
                  <a:ea typeface="MS PGothic" pitchFamily="34" charset="-128"/>
                  <a:cs typeface="Arial" pitchFamily="34" charset="0"/>
                </a:rPr>
                <a:t> уровня </a:t>
              </a:r>
              <a:r>
                <a:rPr lang="ru-RU" sz="1200" cap="all" dirty="0">
                  <a:solidFill>
                    <a:srgbClr val="737572"/>
                  </a:solidFill>
                  <a:latin typeface="Roboto Light"/>
                  <a:ea typeface="MS PGothic" pitchFamily="34" charset="-128"/>
                  <a:cs typeface="Arial" pitchFamily="34" charset="0"/>
                </a:rPr>
                <a:t>(СООД, ГКБ № 40, СОКБ №1) </a:t>
              </a:r>
            </a:p>
            <a:p>
              <a:pPr defTabSz="685800">
                <a:defRPr/>
              </a:pPr>
              <a:endParaRPr lang="en-US" sz="1200" b="1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Roboto Light"/>
                <a:ea typeface="MS PGothic" pitchFamily="34" charset="-128"/>
                <a:cs typeface="Arial" pitchFamily="34" charset="0"/>
              </a:endParaRPr>
            </a:p>
            <a:p>
              <a:pPr defTabSz="685800">
                <a:defRPr/>
              </a:pPr>
              <a:r>
                <a:rPr lang="ru-RU" sz="12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Roboto Light"/>
                  <a:ea typeface="MS PGothic" pitchFamily="34" charset="-128"/>
                  <a:cs typeface="Arial" pitchFamily="34" charset="0"/>
                </a:rPr>
                <a:t>45 МО </a:t>
              </a:r>
              <a:r>
                <a:rPr lang="ru-RU" sz="1200" cap="all" dirty="0">
                  <a:solidFill>
                    <a:srgbClr val="737572"/>
                  </a:solidFill>
                  <a:latin typeface="Roboto Light"/>
                  <a:ea typeface="MS PGothic" pitchFamily="34" charset="-128"/>
                  <a:cs typeface="Arial" pitchFamily="34" charset="0"/>
                </a:rPr>
                <a:t>для ХТ-лечения больных ЗНО</a:t>
              </a:r>
            </a:p>
          </p:txBody>
        </p:sp>
        <p:sp>
          <p:nvSpPr>
            <p:cNvPr id="72" name="7-конечная звезда 71"/>
            <p:cNvSpPr/>
            <p:nvPr/>
          </p:nvSpPr>
          <p:spPr>
            <a:xfrm>
              <a:off x="3357079" y="1063775"/>
              <a:ext cx="178564" cy="163686"/>
            </a:xfrm>
            <a:prstGeom prst="star7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3" name="7-конечная звезда 72"/>
            <p:cNvSpPr/>
            <p:nvPr/>
          </p:nvSpPr>
          <p:spPr>
            <a:xfrm>
              <a:off x="3392512" y="1452372"/>
              <a:ext cx="125273" cy="114380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71" name="Группа 70">
            <a:extLst>
              <a:ext uri="{FF2B5EF4-FFF2-40B4-BE49-F238E27FC236}">
                <a16:creationId xmlns:a16="http://schemas.microsoft.com/office/drawing/2014/main" xmlns="" id="{3BCCBF6C-2FD3-481A-883D-841320DF0592}"/>
              </a:ext>
            </a:extLst>
          </p:cNvPr>
          <p:cNvGrpSpPr/>
          <p:nvPr/>
        </p:nvGrpSpPr>
        <p:grpSpPr>
          <a:xfrm>
            <a:off x="251520" y="123478"/>
            <a:ext cx="1526203" cy="451188"/>
            <a:chOff x="102539" y="116299"/>
            <a:chExt cx="1526203" cy="451188"/>
          </a:xfrm>
        </p:grpSpPr>
        <p:sp>
          <p:nvSpPr>
            <p:cNvPr id="75" name="Rectangle 8">
              <a:extLst>
                <a:ext uri="{FF2B5EF4-FFF2-40B4-BE49-F238E27FC236}">
                  <a16:creationId xmlns:a16="http://schemas.microsoft.com/office/drawing/2014/main" xmlns="" id="{F44E618B-B70D-45D7-B3EC-2910A3DB3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023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76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4E482436-30F1-47DA-AAD0-4B6D07117D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0FA9606A-94C3-4E8D-BF82-2AE4329EED17}"/>
              </a:ext>
            </a:extLst>
          </p:cNvPr>
          <p:cNvCxnSpPr/>
          <p:nvPr/>
        </p:nvCxnSpPr>
        <p:spPr>
          <a:xfrm>
            <a:off x="3851920" y="2139703"/>
            <a:ext cx="0" cy="2664296"/>
          </a:xfrm>
          <a:prstGeom prst="line">
            <a:avLst/>
          </a:prstGeom>
          <a:ln w="63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>
            <a:extLst>
              <a:ext uri="{FF2B5EF4-FFF2-40B4-BE49-F238E27FC236}">
                <a16:creationId xmlns:a16="http://schemas.microsoft.com/office/drawing/2014/main" xmlns="" id="{1A63C226-E95C-431B-80CE-18C37267DBDB}"/>
              </a:ext>
            </a:extLst>
          </p:cNvPr>
          <p:cNvCxnSpPr>
            <a:cxnSpLocks/>
          </p:cNvCxnSpPr>
          <p:nvPr/>
        </p:nvCxnSpPr>
        <p:spPr>
          <a:xfrm>
            <a:off x="3419872" y="2355726"/>
            <a:ext cx="2583904" cy="0"/>
          </a:xfrm>
          <a:prstGeom prst="line">
            <a:avLst/>
          </a:prstGeom>
          <a:ln w="63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3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620991024"/>
      </p:ext>
    </p:extLst>
  </p:cSld>
  <p:clrMapOvr>
    <a:masterClrMapping/>
  </p:clrMapOvr>
  <p:transition spd="med" advClick="0" advTm="2000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/>
          <p:cNvPicPr>
            <a:picLocks noChangeAspect="1"/>
          </p:cNvPicPr>
          <p:nvPr/>
        </p:nvPicPr>
        <p:blipFill>
          <a:blip r:embed="rId3"/>
          <a:srcRect l="3" r="3"/>
          <a:stretch>
            <a:fillRect/>
          </a:stretch>
        </p:blipFill>
        <p:spPr>
          <a:xfrm>
            <a:off x="4764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 txBox="1"/>
          <p:nvPr/>
        </p:nvSpPr>
        <p:spPr>
          <a:xfrm>
            <a:off x="685800" y="735809"/>
            <a:ext cx="7772400" cy="8096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4800" b="0" i="0" u="none" strike="noStrike" kern="1200" cap="none" spc="0" baseline="0" dirty="0">
                <a:solidFill>
                  <a:srgbClr val="F2F2F2"/>
                </a:solidFill>
                <a:uFillTx/>
                <a:latin typeface="Arial"/>
              </a:rPr>
              <a:t>Благодарю за внимание!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382" y="-92546"/>
            <a:ext cx="8229600" cy="85725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По случаям контроля за соблюдением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сроков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обследования пациента с подозрением на ЗНО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5" y="58739"/>
            <a:ext cx="1511149" cy="44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5606" y="3415432"/>
            <a:ext cx="2717411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Подозрение 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на ЗНО»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05312" y="1367712"/>
            <a:ext cx="2981746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Услуга 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Посещение врача –онколога с любым диагнозом»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25974" y="1767822"/>
            <a:ext cx="187220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ea typeface="Times New Roman"/>
                <a:cs typeface="Arial" pitchFamily="34" charset="0"/>
              </a:rPr>
              <a:t>Более 7 календарных дней 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425974" y="1521907"/>
            <a:ext cx="18722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6515" y="2787774"/>
            <a:ext cx="910748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689426" y="3323099"/>
            <a:ext cx="298174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Услуга </a:t>
            </a:r>
            <a:r>
              <a:rPr lang="ru-RU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«Биопсия»</a:t>
            </a:r>
            <a:endParaRPr lang="ru-RU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3788" y="820680"/>
            <a:ext cx="2771913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Подозрение 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ЗНО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425974" y="3897511"/>
            <a:ext cx="201012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445659" y="3148617"/>
            <a:ext cx="1008112" cy="66075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39494" y="2370388"/>
            <a:ext cx="25005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Дата </a:t>
            </a:r>
            <a:r>
              <a:rPr lang="ru-RU" dirty="0">
                <a:latin typeface="Times New Roman"/>
                <a:ea typeface="Times New Roman"/>
              </a:rPr>
              <a:t>окончания случая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745907" y="2368821"/>
            <a:ext cx="25005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Дата </a:t>
            </a:r>
            <a:r>
              <a:rPr lang="ru-RU" dirty="0">
                <a:latin typeface="Times New Roman"/>
                <a:ea typeface="Times New Roman"/>
              </a:rPr>
              <a:t>окончания случая </a:t>
            </a:r>
            <a:endParaRPr lang="ru-RU" dirty="0"/>
          </a:p>
        </p:txBody>
      </p:sp>
      <p:pic>
        <p:nvPicPr>
          <p:cNvPr id="4098" name="Picture 2" descr="ÐÐ°ÑÑÐ¸Ð½ÐºÐ¸ Ð¿Ð¾ Ð·Ð°Ð¿ÑÐ¾ÑÑ Ð¿Ð¾Ð´Ð¾Ð·ÑÐµÐ½Ð¸Ðµ Ð½Ð° Ð·Ð½Ð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16" y="3784764"/>
            <a:ext cx="1726111" cy="114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ÐÐ°ÑÑÐ¸Ð½ÐºÐ¸ Ð¿Ð¾ Ð·Ð°Ð¿ÑÐ¾ÑÑ Ð¿Ð¾Ð´Ð¾Ð·ÑÐµÐ½Ð¸Ðµ Ð½Ð° Ð·Ð½Ð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95" y="1220790"/>
            <a:ext cx="1726111" cy="114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714528" y="4083918"/>
            <a:ext cx="2981746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Услуга </a:t>
            </a:r>
            <a:r>
              <a:rPr lang="ru-RU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Посещение врача –онколога с любым диагнозом»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906826" y="3712845"/>
            <a:ext cx="546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или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6300192" y="3934986"/>
            <a:ext cx="1872208" cy="120851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6600475" y="1036124"/>
            <a:ext cx="546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или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458842" y="771550"/>
            <a:ext cx="298174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Услуга 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«Биопсия»</a:t>
            </a:r>
            <a:endParaRPr lang="ru-RU" b="1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31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46224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3558"/>
            <a:ext cx="2741662" cy="17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31790"/>
            <a:ext cx="2741662" cy="17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73082"/>
            <a:ext cx="34290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808" y="2931790"/>
            <a:ext cx="34290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3363863" y="1563638"/>
            <a:ext cx="18722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6515" y="2787774"/>
            <a:ext cx="910748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275856" y="4083918"/>
            <a:ext cx="18722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363863" y="1851670"/>
            <a:ext cx="187220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ea typeface="Times New Roman"/>
                <a:cs typeface="Arial" pitchFamily="34" charset="0"/>
              </a:rPr>
              <a:t>Более </a:t>
            </a:r>
            <a:r>
              <a:rPr lang="ru-RU" sz="1400" b="1" dirty="0" smtClean="0">
                <a:latin typeface="Arial" pitchFamily="34" charset="0"/>
                <a:ea typeface="Times New Roman"/>
                <a:cs typeface="Arial" pitchFamily="34" charset="0"/>
              </a:rPr>
              <a:t>10 </a:t>
            </a:r>
            <a:r>
              <a:rPr lang="ru-RU" sz="1400" b="1" dirty="0">
                <a:latin typeface="Arial" pitchFamily="34" charset="0"/>
                <a:ea typeface="Times New Roman"/>
                <a:cs typeface="Arial" pitchFamily="34" charset="0"/>
              </a:rPr>
              <a:t>календарных дней 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762439" y="2889895"/>
            <a:ext cx="2193937" cy="19754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Заголовок 1"/>
          <p:cNvSpPr txBox="1">
            <a:spLocks/>
          </p:cNvSpPr>
          <p:nvPr/>
        </p:nvSpPr>
        <p:spPr>
          <a:xfrm>
            <a:off x="1187624" y="1"/>
            <a:ext cx="7848872" cy="7715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mtClean="0">
                <a:latin typeface="Arial" pitchFamily="34" charset="0"/>
                <a:cs typeface="Arial" pitchFamily="34" charset="0"/>
              </a:rPr>
              <a:t>По случаям контроля за соблюдением сроков </a:t>
            </a:r>
            <a:br>
              <a:rPr lang="ru-RU" sz="2000" b="1" smtClean="0">
                <a:latin typeface="Arial" pitchFamily="34" charset="0"/>
                <a:cs typeface="Arial" pitchFamily="34" charset="0"/>
              </a:rPr>
            </a:br>
            <a:r>
              <a:rPr lang="ru-RU" sz="2000" b="1" smtClean="0">
                <a:latin typeface="Arial" pitchFamily="34" charset="0"/>
                <a:cs typeface="Arial" pitchFamily="34" charset="0"/>
              </a:rPr>
              <a:t>начала лечения после установленного диагноза ЗНО</a:t>
            </a:r>
            <a:br>
              <a:rPr lang="ru-RU" sz="2000" b="1" smtClean="0">
                <a:latin typeface="Arial" pitchFamily="34" charset="0"/>
                <a:cs typeface="Arial" pitchFamily="34" charset="0"/>
              </a:rPr>
            </a:b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5" y="58739"/>
            <a:ext cx="1511149" cy="44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32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133760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5486"/>
            <a:ext cx="4399011" cy="424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16015" y="557511"/>
            <a:ext cx="4032447" cy="11695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226695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Приказ Минздрава России от 15.11.2012 N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915н </a:t>
            </a:r>
          </a:p>
          <a:p>
            <a:pPr marL="342900" indent="-226695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ред.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от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04.07.2017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) «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Об утверждении Порядка </a:t>
            </a:r>
            <a:endParaRPr lang="ru-RU" sz="1400" dirty="0" smtClean="0">
              <a:latin typeface="Times New Roman"/>
              <a:ea typeface="Calibri"/>
              <a:cs typeface="Times New Roman"/>
            </a:endParaRPr>
          </a:p>
          <a:p>
            <a:pPr marL="342900" indent="-226695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оказания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медицинской помощи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населению </a:t>
            </a:r>
          </a:p>
          <a:p>
            <a:pPr marL="342900" indent="-226695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по профилю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«онкология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» (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Зарегистрировано в </a:t>
            </a:r>
            <a:endParaRPr lang="ru-RU" sz="1400" dirty="0" smtClean="0">
              <a:latin typeface="Times New Roman"/>
              <a:ea typeface="Calibri"/>
              <a:cs typeface="Times New Roman"/>
            </a:endParaRPr>
          </a:p>
          <a:p>
            <a:pPr marL="342900" indent="-226695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Минюсте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России 17.04.2013 N 28163)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5" y="58739"/>
            <a:ext cx="1671300" cy="49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8640" y="1851670"/>
            <a:ext cx="8359451" cy="18466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/>
                <a:ea typeface="Calibri"/>
              </a:rPr>
              <a:t> </a:t>
            </a:r>
            <a:r>
              <a:rPr lang="ru-RU" sz="1600" dirty="0">
                <a:latin typeface="Times New Roman"/>
                <a:ea typeface="Calibri"/>
              </a:rPr>
              <a:t>При подозрении или выявлении у больного онкологического заболевания врачи-терапевты, врачи-терапевты участковые, врачи общей практики (семейные врачи), врачи-специалисты, средние медицинские работники в установленном порядке направляют больного на консультацию к онкологу (первичный онкологический кабинет/первичное онкологическое отделение</a:t>
            </a:r>
            <a:r>
              <a:rPr lang="ru-RU" sz="1600" dirty="0" smtClean="0">
                <a:latin typeface="Times New Roman"/>
                <a:ea typeface="Calibri"/>
              </a:rPr>
              <a:t>).</a:t>
            </a:r>
          </a:p>
          <a:p>
            <a:pPr algn="just"/>
            <a:r>
              <a:rPr lang="ru-RU" sz="1600" u="sng" dirty="0" smtClean="0">
                <a:latin typeface="Times New Roman"/>
                <a:ea typeface="Calibri"/>
              </a:rPr>
              <a:t>Консультация </a:t>
            </a:r>
            <a:r>
              <a:rPr lang="ru-RU" sz="1600" u="sng" dirty="0">
                <a:latin typeface="Times New Roman"/>
                <a:ea typeface="Calibri"/>
              </a:rPr>
              <a:t>должна быть проведена </a:t>
            </a:r>
            <a:r>
              <a:rPr lang="ru-RU" sz="1600" b="1" u="sng" dirty="0">
                <a:latin typeface="Times New Roman"/>
                <a:ea typeface="Calibri"/>
              </a:rPr>
              <a:t>не позднее 5 рабочих дней </a:t>
            </a:r>
            <a:r>
              <a:rPr lang="ru-RU" sz="1600" u="sng" dirty="0">
                <a:latin typeface="Times New Roman"/>
                <a:ea typeface="Calibri"/>
              </a:rPr>
              <a:t>с даты выдачи направления на консультацию</a:t>
            </a:r>
            <a:endParaRPr lang="ru-RU" sz="1600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8640" y="3901837"/>
            <a:ext cx="8511454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-226695" algn="just"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Врач-онколог первичного онкологического кабинета/первичного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онкологического отделения </a:t>
            </a:r>
          </a:p>
          <a:p>
            <a:pPr algn="just">
              <a:spcAft>
                <a:spcPts val="0"/>
              </a:spcAft>
            </a:pPr>
            <a:r>
              <a:rPr lang="ru-RU" sz="1600" b="1" u="sng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1600" b="1" u="sng" dirty="0">
                <a:latin typeface="Times New Roman"/>
                <a:ea typeface="Calibri"/>
                <a:cs typeface="Times New Roman"/>
              </a:rPr>
              <a:t>течение одного дня с момента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установления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предварительного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диагноза</a:t>
            </a:r>
            <a:r>
              <a:rPr lang="en-US" sz="16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ЗНО организует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взятие 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биопсийного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 (операционного) материала. </a:t>
            </a:r>
          </a:p>
          <a:p>
            <a:pPr indent="-226695" algn="just"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 случае невозможности взятия в биопсии пациент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направляется в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онкологический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диспансер.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33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33457697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5486"/>
            <a:ext cx="4399011" cy="424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16016" y="535385"/>
            <a:ext cx="4032447" cy="11695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226695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Приказ Минздрава России от 15.11.2012 N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915н </a:t>
            </a:r>
          </a:p>
          <a:p>
            <a:pPr marL="342900" indent="-226695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ред.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от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04.07.2017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) «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Об утверждении Порядка </a:t>
            </a:r>
            <a:endParaRPr lang="ru-RU" sz="1400" dirty="0" smtClean="0">
              <a:latin typeface="Times New Roman"/>
              <a:ea typeface="Calibri"/>
              <a:cs typeface="Times New Roman"/>
            </a:endParaRPr>
          </a:p>
          <a:p>
            <a:pPr marL="342900" indent="-226695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оказания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медицинской помощи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населению </a:t>
            </a:r>
          </a:p>
          <a:p>
            <a:pPr marL="342900" indent="-226695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по профилю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«онкология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» (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Зарегистрировано в </a:t>
            </a:r>
            <a:endParaRPr lang="ru-RU" sz="1400" dirty="0" smtClean="0">
              <a:latin typeface="Times New Roman"/>
              <a:ea typeface="Calibri"/>
              <a:cs typeface="Times New Roman"/>
            </a:endParaRPr>
          </a:p>
          <a:p>
            <a:pPr marL="342900" indent="-226695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Минюсте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России 17.04.2013 N 28163)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5" y="58739"/>
            <a:ext cx="1671300" cy="49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2140169"/>
            <a:ext cx="8207893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3390" indent="-226695"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Срок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начала оказания специализированной медицинской помощи больным с онкологическими заболеваниями в медицинской организации, оказывающей медицинскую помощь больным с онкологическими заболеваниями,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453390" indent="-226695" algn="just"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</a:t>
            </a:r>
            <a:r>
              <a:rPr lang="ru-RU" b="1" u="sng" dirty="0" smtClean="0">
                <a:latin typeface="Times New Roman"/>
                <a:ea typeface="Calibri"/>
                <a:cs typeface="Times New Roman"/>
              </a:rPr>
              <a:t>не </a:t>
            </a:r>
            <a:r>
              <a:rPr lang="ru-RU" b="1" u="sng" dirty="0">
                <a:latin typeface="Times New Roman"/>
                <a:ea typeface="Calibri"/>
                <a:cs typeface="Times New Roman"/>
              </a:rPr>
              <a:t>должен превышать 10 календарных дней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 даты гистологической верификации злокачественного новообразования </a:t>
            </a:r>
            <a:r>
              <a:rPr lang="ru-RU" b="1" u="sng" dirty="0">
                <a:latin typeface="Times New Roman"/>
                <a:ea typeface="Calibri"/>
                <a:cs typeface="Times New Roman"/>
              </a:rPr>
              <a:t>или 15 календарных дней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 даты установления предварительного диагноза злокачественного новообразования (в случае отсутствия медицинских показаний для проведения патолого-анатомических исследований в амбулаторных условиях).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34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55427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/>
          </p:cNvPr>
          <p:cNvSpPr txBox="1">
            <a:spLocks noChangeArrowheads="1"/>
          </p:cNvSpPr>
          <p:nvPr/>
        </p:nvSpPr>
        <p:spPr bwMode="auto">
          <a:xfrm>
            <a:off x="1547664" y="137852"/>
            <a:ext cx="7049810" cy="56169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9" tIns="34289" rIns="68579" bIns="34289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57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all" spc="0" normalizeH="0" baseline="0" noProof="0" dirty="0">
                <a:ln>
                  <a:noFill/>
                </a:ln>
                <a:solidFill>
                  <a:srgbClr val="445469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MS PGothic" panose="020B0600070205080204" pitchFamily="34" charset="-128"/>
                <a:cs typeface="Arial" pitchFamily="34" charset="0"/>
              </a:rPr>
              <a:t>Принципы оплаты случаев ЛЕЧЕНИЯ ЗНО  </a:t>
            </a:r>
            <a:r>
              <a:rPr kumimoji="0" lang="ru-RU" sz="1600" b="1" i="0" u="none" strike="noStrike" kern="1200" cap="all" spc="0" normalizeH="0" baseline="0" noProof="0" dirty="0">
                <a:ln>
                  <a:noFill/>
                </a:ln>
                <a:solidFill>
                  <a:srgbClr val="445469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MS PGothic" panose="020B0600070205080204" pitchFamily="34" charset="-128"/>
                <a:cs typeface="Arial" pitchFamily="34" charset="0"/>
              </a:rPr>
              <a:t>с применением лекарственных препаратов</a:t>
            </a:r>
            <a:endParaRPr kumimoji="0" lang="en-US" altLang="ru-RU" sz="1600" b="1" i="0" u="none" strike="noStrike" kern="1200" cap="all" spc="0" normalizeH="0" baseline="0" noProof="0" dirty="0">
              <a:ln>
                <a:noFill/>
              </a:ln>
              <a:solidFill>
                <a:srgbClr val="445469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55947" y="1944821"/>
            <a:ext cx="8805864" cy="635916"/>
            <a:chOff x="17941" y="3803003"/>
            <a:chExt cx="8805864" cy="847888"/>
          </a:xfrm>
        </p:grpSpPr>
        <p:cxnSp>
          <p:nvCxnSpPr>
            <p:cNvPr id="71683" name="18 Conector recto"/>
            <p:cNvCxnSpPr>
              <a:cxnSpLocks/>
            </p:cNvCxnSpPr>
            <p:nvPr/>
          </p:nvCxnSpPr>
          <p:spPr bwMode="auto">
            <a:xfrm>
              <a:off x="17941" y="4099724"/>
              <a:ext cx="8805864" cy="28056"/>
            </a:xfrm>
            <a:prstGeom prst="line">
              <a:avLst/>
            </a:prstGeom>
            <a:noFill/>
            <a:ln w="28575" algn="ctr">
              <a:solidFill>
                <a:srgbClr val="59595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38 Elipse"/>
            <p:cNvSpPr/>
            <p:nvPr/>
          </p:nvSpPr>
          <p:spPr>
            <a:xfrm>
              <a:off x="6244974" y="3820490"/>
              <a:ext cx="534537" cy="538989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  <p:txBody>
            <a:bodyPr lIns="68572" tIns="34286" rIns="68572" bIns="34286" anchor="ctr"/>
            <a:lstStyle/>
            <a:p>
              <a:pPr marL="0" marR="0" lvl="0" indent="0" algn="ct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5" name="38 Elipse"/>
            <p:cNvSpPr/>
            <p:nvPr/>
          </p:nvSpPr>
          <p:spPr>
            <a:xfrm>
              <a:off x="3083216" y="3803003"/>
              <a:ext cx="534539" cy="538989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68572" tIns="34286" rIns="68572" bIns="34286" anchor="ctr"/>
            <a:lstStyle/>
            <a:p>
              <a:pPr marL="0" marR="0" lvl="0" indent="0" algn="ct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6" name="38 Elipse"/>
            <p:cNvSpPr/>
            <p:nvPr/>
          </p:nvSpPr>
          <p:spPr>
            <a:xfrm>
              <a:off x="132564" y="3827350"/>
              <a:ext cx="534537" cy="538989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9050" cap="flat" cmpd="sng" algn="ctr">
              <a:solidFill>
                <a:schemeClr val="accent3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68572" tIns="34286" rIns="68572" bIns="34286" anchor="ctr"/>
            <a:lstStyle/>
            <a:p>
              <a:pPr marL="0" marR="0" lvl="0" indent="0" algn="ct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71688" name="Прямоугольник 16"/>
            <p:cNvSpPr>
              <a:spLocks noChangeArrowheads="1"/>
            </p:cNvSpPr>
            <p:nvPr/>
          </p:nvSpPr>
          <p:spPr bwMode="auto">
            <a:xfrm>
              <a:off x="396463" y="4281559"/>
              <a:ext cx="52450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A3B39"/>
                  </a:solidFill>
                  <a:effectLst/>
                  <a:uLnTx/>
                  <a:uFillTx/>
                  <a:latin typeface="Roboto Regular"/>
                  <a:ea typeface="MS PGothic" pitchFamily="34" charset="-128"/>
                  <a:cs typeface="+mn-cs"/>
                </a:rPr>
                <a:t>2014</a:t>
              </a:r>
              <a:endPara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endParaRPr>
            </a:p>
          </p:txBody>
        </p:sp>
        <p:sp>
          <p:nvSpPr>
            <p:cNvPr id="71691" name="Прямоугольник 19"/>
            <p:cNvSpPr>
              <a:spLocks noChangeArrowheads="1"/>
            </p:cNvSpPr>
            <p:nvPr/>
          </p:nvSpPr>
          <p:spPr bwMode="auto">
            <a:xfrm>
              <a:off x="6585545" y="4223722"/>
              <a:ext cx="6373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A3B39"/>
                  </a:solidFill>
                  <a:effectLst/>
                  <a:uLnTx/>
                  <a:uFillTx/>
                  <a:latin typeface="Roboto Regular"/>
                  <a:ea typeface="MS PGothic" pitchFamily="34" charset="-128"/>
                  <a:cs typeface="+mn-cs"/>
                </a:rPr>
                <a:t>2018</a:t>
              </a:r>
              <a:endPara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endParaRPr>
            </a:p>
          </p:txBody>
        </p:sp>
      </p:grpSp>
      <p:sp>
        <p:nvSpPr>
          <p:cNvPr id="27" name="Прямоугольник 16"/>
          <p:cNvSpPr>
            <a:spLocks noChangeArrowheads="1"/>
          </p:cNvSpPr>
          <p:nvPr/>
        </p:nvSpPr>
        <p:spPr bwMode="auto">
          <a:xfrm>
            <a:off x="3282839" y="2286423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A3B39"/>
                </a:solidFill>
                <a:effectLst/>
                <a:uLnTx/>
                <a:uFillTx/>
                <a:latin typeface="Roboto Regular"/>
                <a:ea typeface="MS PGothic" pitchFamily="34" charset="-128"/>
                <a:cs typeface="+mn-cs"/>
              </a:rPr>
              <a:t>201</a:t>
            </a:r>
            <a:r>
              <a:rPr kumimoji="0" lang="en-US" alt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A3B39"/>
                </a:solidFill>
                <a:effectLst/>
                <a:uLnTx/>
                <a:uFillTx/>
                <a:latin typeface="Roboto Regular"/>
                <a:ea typeface="MS PGothic" pitchFamily="34" charset="-128"/>
                <a:cs typeface="+mn-cs"/>
              </a:rPr>
              <a:t>6</a:t>
            </a: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60443" y="1891116"/>
            <a:ext cx="9236" cy="55418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82" name="TextBox 71681"/>
          <p:cNvSpPr txBox="1"/>
          <p:nvPr/>
        </p:nvSpPr>
        <p:spPr>
          <a:xfrm>
            <a:off x="2974114" y="2022730"/>
            <a:ext cx="40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37349" y="2026194"/>
            <a:ext cx="40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VII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1694" name="Группа 71693"/>
          <p:cNvGrpSpPr/>
          <p:nvPr/>
        </p:nvGrpSpPr>
        <p:grpSpPr>
          <a:xfrm>
            <a:off x="6146823" y="1863408"/>
            <a:ext cx="604985" cy="623455"/>
            <a:chOff x="6220709" y="2179751"/>
            <a:chExt cx="604985" cy="831273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6502421" y="2179751"/>
              <a:ext cx="0" cy="83127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6220709" y="2396806"/>
              <a:ext cx="406400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</a:t>
              </a:r>
              <a:endPara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465471" y="2392188"/>
              <a:ext cx="360223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VII</a:t>
              </a:r>
              <a:endPara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1686" name="Прямоугольник 71685"/>
          <p:cNvSpPr/>
          <p:nvPr/>
        </p:nvSpPr>
        <p:spPr>
          <a:xfrm>
            <a:off x="6751794" y="1276425"/>
            <a:ext cx="21982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26</a:t>
            </a:r>
            <a:r>
              <a:rPr kumimoji="0" lang="en-US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 </a:t>
            </a:r>
            <a:r>
              <a:rPr kumimoji="0" lang="ru-RU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КСГ </a:t>
            </a:r>
            <a:r>
              <a:rPr kumimoji="0" lang="ru-RU" altLang="ru-RU" sz="1200" b="0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в круглосуточном СТАЦИОНАРЕ и </a:t>
            </a:r>
            <a:r>
              <a:rPr kumimoji="0" lang="ru-RU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15 КСГ </a:t>
            </a:r>
            <a:r>
              <a:rPr kumimoji="0" lang="ru-RU" altLang="ru-RU" sz="1200" b="0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В ДНЕВНОМ стационаре</a:t>
            </a:r>
          </a:p>
        </p:txBody>
      </p:sp>
      <p:sp>
        <p:nvSpPr>
          <p:cNvPr id="71692" name="Прямоугольник 71691"/>
          <p:cNvSpPr/>
          <p:nvPr/>
        </p:nvSpPr>
        <p:spPr>
          <a:xfrm>
            <a:off x="461831" y="2557944"/>
            <a:ext cx="83589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50" b="1" i="0" u="sng" strike="noStrike" kern="1200" cap="none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Дифференцирующие признаки: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711209" y="1376863"/>
            <a:ext cx="2313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2 </a:t>
            </a:r>
            <a:r>
              <a:rPr kumimoji="0" lang="ru-RU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КСГ </a:t>
            </a:r>
            <a:r>
              <a:rPr kumimoji="0" lang="ru-RU" altLang="ru-RU" sz="1200" b="0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в круглосуточном и дневном стационарах</a:t>
            </a:r>
          </a:p>
        </p:txBody>
      </p:sp>
      <p:sp>
        <p:nvSpPr>
          <p:cNvPr id="21" name="Rectangle 3">
            <a:extLst/>
          </p:cNvPr>
          <p:cNvSpPr>
            <a:spLocks/>
          </p:cNvSpPr>
          <p:nvPr/>
        </p:nvSpPr>
        <p:spPr bwMode="auto">
          <a:xfrm>
            <a:off x="757434" y="2934919"/>
            <a:ext cx="2225952" cy="960437"/>
          </a:xfrm>
          <a:prstGeom prst="rect">
            <a:avLst/>
          </a:prstGeom>
          <a:noFill/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MS PGothic" panose="020B0600070205080204" pitchFamily="34" charset="-128"/>
                <a:cs typeface="+mn-cs"/>
              </a:rPr>
              <a:t>КОД МКБ-10+ВСЕ ФАКТИЧЕСКИ ИСПОЛЬЗУЕМЫЕ В СХЕМЕ ЛЕЧЕНИЯ ПРЕПАРАТЫ</a:t>
            </a:r>
            <a:endParaRPr kumimoji="0" lang="ru-RU" altLang="ru-RU" sz="1100" b="0" i="0" u="none" strike="noStrike" kern="1200" cap="none" spc="0" normalizeH="0" baseline="0" noProof="0" dirty="0">
              <a:ln>
                <a:noFill/>
              </a:ln>
              <a:solidFill>
                <a:srgbClr val="737572">
                  <a:lumMod val="50000"/>
                </a:srgbClr>
              </a:solidFill>
              <a:effectLst/>
              <a:uLnTx/>
              <a:uFillTx/>
              <a:latin typeface="Roboto Regular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7" name="Rectangle 3">
            <a:extLst/>
          </p:cNvPr>
          <p:cNvSpPr>
            <a:spLocks/>
          </p:cNvSpPr>
          <p:nvPr/>
        </p:nvSpPr>
        <p:spPr bwMode="auto">
          <a:xfrm>
            <a:off x="3749980" y="2941865"/>
            <a:ext cx="2207491" cy="96043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srgbClr val="737572">
                  <a:lumMod val="50000"/>
                </a:srgbClr>
              </a:solidFill>
              <a:effectLst/>
              <a:uLnTx/>
              <a:uFillTx/>
              <a:latin typeface="Roboto Regular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42557" y="2948793"/>
            <a:ext cx="2198255" cy="960436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1693" name="Прямоугольник 71692"/>
          <p:cNvSpPr/>
          <p:nvPr/>
        </p:nvSpPr>
        <p:spPr>
          <a:xfrm>
            <a:off x="3768448" y="3056695"/>
            <a:ext cx="22167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КОД МКБ-10+УСЛУГА ПО ПРИМЕНЕНИЮ НАИБОЛЕЕ ДОРОГОСТОЯЩЕГО ПРЕПАРАТА В СХЕМЕ</a:t>
            </a:r>
            <a:endParaRPr kumimoji="0" lang="ru-RU" altLang="ru-RU" sz="1100" b="0" i="0" u="none" strike="noStrike" kern="1200" cap="none" spc="0" normalizeH="0" baseline="0" noProof="0" dirty="0">
              <a:ln>
                <a:noFill/>
              </a:ln>
              <a:solidFill>
                <a:srgbClr val="737572">
                  <a:lumMod val="50000"/>
                </a:srgbClr>
              </a:solidFill>
              <a:effectLst/>
              <a:uLnTx/>
              <a:uFillTx/>
              <a:latin typeface="Roboto Regular" charset="0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676080" y="1246916"/>
            <a:ext cx="22813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15</a:t>
            </a:r>
            <a:r>
              <a:rPr kumimoji="0" lang="en-US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 </a:t>
            </a:r>
            <a:r>
              <a:rPr kumimoji="0" lang="ru-RU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КСГ </a:t>
            </a:r>
            <a:r>
              <a:rPr kumimoji="0" lang="ru-RU" altLang="ru-RU" sz="1200" b="0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в круглосуточном СТАЦИОНАРЕ и </a:t>
            </a:r>
            <a:r>
              <a:rPr kumimoji="0" lang="ru-RU" alt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10 КСГ </a:t>
            </a:r>
            <a:r>
              <a:rPr kumimoji="0" lang="ru-RU" altLang="ru-RU" sz="1200" b="0" i="0" u="none" strike="noStrike" kern="1200" cap="all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В ДНЕВНОМ стационаре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6770266" y="3032449"/>
            <a:ext cx="21567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737572">
                    <a:lumMod val="50000"/>
                  </a:srgbClr>
                </a:solidFill>
                <a:effectLst/>
                <a:uLnTx/>
                <a:uFillTx/>
                <a:latin typeface="Roboto Regular" charset="0"/>
                <a:ea typeface="+mn-ea"/>
                <a:cs typeface="+mn-cs"/>
              </a:rPr>
              <a:t>КОД МКБ-10+КОД ФЕДЕРАЛЬНОЙ СХЕМЫ В СООТВЕТСТВИИ СО СПРАВОЧНИКОМ</a:t>
            </a:r>
            <a:endParaRPr kumimoji="0" lang="ru-RU" altLang="ru-RU" sz="1100" b="0" i="0" u="none" strike="noStrike" kern="1200" cap="none" spc="0" normalizeH="0" baseline="0" noProof="0" dirty="0">
              <a:ln>
                <a:noFill/>
              </a:ln>
              <a:solidFill>
                <a:srgbClr val="737572">
                  <a:lumMod val="50000"/>
                </a:srgbClr>
              </a:solidFill>
              <a:effectLst/>
              <a:uLnTx/>
              <a:uFillTx/>
              <a:latin typeface="Roboto Regular" charset="0"/>
              <a:ea typeface="+mn-ea"/>
              <a:cs typeface="+mn-cs"/>
            </a:endParaRPr>
          </a:p>
        </p:txBody>
      </p:sp>
      <p:sp>
        <p:nvSpPr>
          <p:cNvPr id="71699" name="Прямоугольник 71698"/>
          <p:cNvSpPr/>
          <p:nvPr/>
        </p:nvSpPr>
        <p:spPr>
          <a:xfrm>
            <a:off x="757382" y="4102816"/>
            <a:ext cx="223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Региональный справочник: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КСС -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223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наименования ЛП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СЗП -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174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наименования ЛП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6751789" y="4099353"/>
            <a:ext cx="2262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BD392F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Федеральный справочник включает в себя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BD392F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486 схем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3749963" y="4102816"/>
            <a:ext cx="2216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1EA185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Дополнительно в реестре указываются все примененные препараты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74106" y="1873800"/>
            <a:ext cx="9236" cy="55418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51012" y="2008878"/>
            <a:ext cx="40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IX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35496" y="195486"/>
            <a:ext cx="1490846" cy="451188"/>
            <a:chOff x="102539" y="104338"/>
            <a:chExt cx="1490846" cy="451188"/>
          </a:xfrm>
        </p:grpSpPr>
        <p:sp>
          <p:nvSpPr>
            <p:cNvPr id="36" name="Rectangle 8">
              <a:extLst>
                <a:ext uri="{FF2B5EF4-FFF2-40B4-BE49-F238E27FC236}">
                  <a16:creationId xmlns:a16="http://schemas.microsoft.com/office/drawing/2014/main" xmlns="" id="{2A220B8A-1C0B-4F94-9E5E-2BDE5F530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04338"/>
              <a:ext cx="45719" cy="4511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endParaRPr>
            </a:p>
          </p:txBody>
        </p:sp>
        <p:pic>
          <p:nvPicPr>
            <p:cNvPr id="37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E493B56F-148F-42B6-8412-418ED990D5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4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465287075"/>
      </p:ext>
    </p:extLst>
  </p:cSld>
  <p:clrMapOvr>
    <a:masterClrMapping/>
  </p:clrMapOvr>
  <p:transition spd="med" advClick="0" advTm="2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D4DDBEF-720D-4063-AFA6-28989FA74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672" y="123478"/>
            <a:ext cx="7272808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6" tIns="34289" rIns="68576" bIns="34289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7073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Тенденции </a:t>
            </a:r>
            <a:r>
              <a:rPr lang="ru-RU" sz="1200" b="1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объемах 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оказания медицинской помощи </a:t>
            </a:r>
            <a:r>
              <a:rPr lang="ru-RU" sz="1200" b="1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стоимости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случаев  госпитализации пациентов с </a:t>
            </a:r>
            <a:r>
              <a:rPr lang="ru-RU" sz="12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зно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(без </a:t>
            </a:r>
            <a:r>
              <a:rPr lang="ru-RU" sz="12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монотерапии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золедроновой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кислотой и </a:t>
            </a:r>
            <a:r>
              <a:rPr lang="ru-RU" sz="12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онкогематологии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в 2015-2018 годах </a:t>
            </a:r>
            <a:r>
              <a:rPr lang="ru-RU" sz="1200" b="1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(круглосуточный стационар)</a:t>
            </a:r>
            <a:endParaRPr lang="en-US" altLang="ru-RU" sz="1200" b="1" i="1" cap="all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920" y="749892"/>
            <a:ext cx="5221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Онкоцентр</a:t>
            </a:r>
            <a:r>
              <a:rPr lang="ru-RU" sz="14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4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675" y="2575486"/>
            <a:ext cx="3009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Иные МО, оказывающие помощь по профилю «Онкология»:</a:t>
            </a:r>
            <a:endParaRPr lang="ru-RU" sz="12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5496" y="123478"/>
            <a:ext cx="1490846" cy="451188"/>
            <a:chOff x="102539" y="104338"/>
            <a:chExt cx="1490846" cy="451188"/>
          </a:xfrm>
        </p:grpSpPr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2A220B8A-1C0B-4F94-9E5E-2BDE5F530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04338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2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E493B56F-148F-42B6-8412-418ED990D5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43781"/>
            <a:ext cx="762000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077" y="3037150"/>
            <a:ext cx="7138987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5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000590961"/>
      </p:ext>
    </p:extLst>
  </p:cSld>
  <p:clrMapOvr>
    <a:masterClrMapping/>
  </p:clrMapOvr>
  <p:transition spd="med" advClick="0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D4DDBEF-720D-4063-AFA6-28989FA74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672" y="195486"/>
            <a:ext cx="7200800" cy="62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6" tIns="34289" rIns="68576" bIns="34289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7073" fontAlgn="base">
              <a:spcBef>
                <a:spcPct val="0"/>
              </a:spcBef>
              <a:spcAft>
                <a:spcPct val="0"/>
              </a:spcAft>
            </a:pP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Тенденции </a:t>
            </a:r>
            <a:r>
              <a:rPr lang="ru-RU" sz="1200" b="1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объемах 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оказания медицинской помощи </a:t>
            </a:r>
            <a:r>
              <a:rPr lang="ru-RU" sz="1200" b="1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стоимости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случаев  госпитализации пациентов с </a:t>
            </a:r>
            <a:r>
              <a:rPr lang="ru-RU" sz="12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зно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(без </a:t>
            </a:r>
            <a:r>
              <a:rPr lang="ru-RU" sz="12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монотерапии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золедроновой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кислотой и </a:t>
            </a:r>
            <a:r>
              <a:rPr lang="ru-RU" sz="1200" cap="all" dirty="0" err="1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онкогематологии</a:t>
            </a:r>
            <a:r>
              <a:rPr lang="ru-RU" sz="1200" cap="all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в 2015-2018 годах </a:t>
            </a:r>
            <a:r>
              <a:rPr lang="ru-RU" sz="1200" b="1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(дневной стационар)</a:t>
            </a:r>
            <a:endParaRPr lang="en-US" altLang="ru-RU" sz="1200" b="1" i="1" cap="all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920" y="749892"/>
            <a:ext cx="5221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Онкоцентр</a:t>
            </a:r>
            <a:r>
              <a:rPr lang="ru-RU" sz="14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4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886" y="3291830"/>
            <a:ext cx="1472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Иные МО, оказывающие помощь по профилю «Онкология»:</a:t>
            </a:r>
            <a:endParaRPr lang="ru-RU" sz="12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5496" y="195486"/>
            <a:ext cx="1490846" cy="451188"/>
            <a:chOff x="102539" y="104338"/>
            <a:chExt cx="1490846" cy="451188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2A220B8A-1C0B-4F94-9E5E-2BDE5F530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04338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15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E493B56F-148F-42B6-8412-418ED990D5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453" y="903780"/>
            <a:ext cx="6700837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56935"/>
            <a:ext cx="7096125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B87E6B-1618-4230-8B94-E62679D0E23E}" type="slidenum">
              <a:rPr lang="ru-RU" sz="1100" b="1" smtClean="0"/>
              <a:pPr algn="r"/>
              <a:t>6</a:t>
            </a:fld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35538058"/>
      </p:ext>
    </p:extLst>
  </p:cSld>
  <p:clrMapOvr>
    <a:masterClrMapping/>
  </p:clrMapOvr>
  <p:transition spd="med" advClick="0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4475" y="1677055"/>
            <a:ext cx="4677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/>
            <a:r>
              <a:rPr lang="ru-RU" sz="1500" dirty="0">
                <a:solidFill>
                  <a:srgbClr val="445469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РЕАЛИЗАЦИЯ </a:t>
            </a:r>
            <a:r>
              <a:rPr lang="ru-RU" sz="1500" b="1" dirty="0">
                <a:solidFill>
                  <a:srgbClr val="445469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«ПИЛОТНОГО ПРОЕКТА»</a:t>
            </a:r>
            <a:r>
              <a:rPr lang="ru-RU" sz="1500" dirty="0">
                <a:solidFill>
                  <a:srgbClr val="445469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ПО ИНФОРМАЦИОННОМУ СОПРОВОЖДЕНИЮ ПАЦИЕНТОВ С ЗНО </a:t>
            </a:r>
          </a:p>
        </p:txBody>
      </p:sp>
      <p:pic>
        <p:nvPicPr>
          <p:cNvPr id="7" name="Picture 4" descr="https://aetoria.com/wp-content/uploads/2017/09/icon-service-pcdesk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410" y="1742711"/>
            <a:ext cx="621283" cy="60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979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4" y="123478"/>
            <a:ext cx="758579" cy="836088"/>
          </a:xfrm>
          <a:prstGeom prst="rect">
            <a:avLst/>
          </a:prstGeom>
        </p:spPr>
      </p:pic>
      <p:sp>
        <p:nvSpPr>
          <p:cNvPr id="10" name="TextBox 9">
            <a:extLst/>
          </p:cNvPr>
          <p:cNvSpPr txBox="1">
            <a:spLocks noChangeArrowheads="1"/>
          </p:cNvSpPr>
          <p:nvPr/>
        </p:nvSpPr>
        <p:spPr bwMode="auto">
          <a:xfrm>
            <a:off x="1907704" y="195486"/>
            <a:ext cx="3930942" cy="23660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342805">
              <a:defRPr/>
            </a:pPr>
            <a:r>
              <a:rPr lang="ru-RU" alt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Федеральные нормативные документы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240" y="160907"/>
            <a:ext cx="756107" cy="7715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33718" y="1064179"/>
            <a:ext cx="275430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135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66066" y="1059582"/>
            <a:ext cx="167418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135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31644" y="1791290"/>
            <a:ext cx="2970101" cy="2395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spcAft>
                <a:spcPts val="2250"/>
              </a:spcAft>
              <a:buFontTx/>
              <a:buAutoNum type="arabicPeriod"/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ФФОМС от 30.03.2018 № 59</a:t>
            </a:r>
          </a:p>
          <a:p>
            <a:pPr marL="257175" indent="-257175" defTabSz="685800">
              <a:spcAft>
                <a:spcPts val="1800"/>
              </a:spcAft>
              <a:buFontTx/>
              <a:buAutoNum type="arabicPeriod"/>
            </a:pPr>
            <a:r>
              <a:rPr lang="ru-RU" alt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ФФОМС от 05.04.2018 № 64</a:t>
            </a:r>
          </a:p>
          <a:p>
            <a:pPr marL="257175" indent="-257175" defTabSz="685800">
              <a:spcAft>
                <a:spcPts val="900"/>
              </a:spcAft>
              <a:buFontTx/>
              <a:buAutoNum type="arabicPeriod"/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 Минздрава РФ и ФФОМС от 03.05.2018 №17-0/10/2-2853/5586/30/и</a:t>
            </a:r>
          </a:p>
          <a:p>
            <a:pPr marL="257175" indent="-257175" defTabSz="685800">
              <a:spcAft>
                <a:spcPts val="1800"/>
              </a:spcAft>
              <a:buFontTx/>
              <a:buAutoNum type="arabicPeriod"/>
            </a:pPr>
            <a:r>
              <a:rPr lang="ru-RU" alt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 ФФОМС от 27.04.2018 №5486/30-1/и</a:t>
            </a:r>
            <a:endParaRPr lang="ru-RU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17994" y="1556094"/>
            <a:ext cx="3429000" cy="267252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>
              <a:spcAft>
                <a:spcPts val="450"/>
              </a:spcAft>
            </a:pPr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Расширяет структуры реестров 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медпомощи в части ЗНО - с 01.09.18 </a:t>
            </a:r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всех регионов РФ</a:t>
            </a:r>
          </a:p>
          <a:p>
            <a:pPr defTabSz="685800">
              <a:spcAft>
                <a:spcPts val="900"/>
              </a:spcAft>
            </a:pPr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Вводит пилотный проект с 01.05.2018 по 01.09.2018 для 9 регионов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Вводит Контрольный лист учета мед. помощи пациентам с ЗНО</a:t>
            </a:r>
            <a:endParaRPr lang="en-US" sz="1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ru-RU" alt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Утверждает Регламент работы страхового представителя 3 уровня по </a:t>
            </a:r>
            <a:r>
              <a:rPr lang="ru-RU" altLang="ru-RU" sz="1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сопровож-дению</a:t>
            </a:r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пациентов с подозрением на ЗНО и </a:t>
            </a:r>
            <a:r>
              <a:rPr lang="ru-RU" altLang="ru-RU" sz="1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онкобольных</a:t>
            </a:r>
            <a:endParaRPr lang="ru-RU" altLang="ru-RU" sz="1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endParaRPr lang="ru-RU" sz="1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8">
            <a:extLst/>
          </p:cNvPr>
          <p:cNvSpPr>
            <a:spLocks noChangeArrowheads="1"/>
          </p:cNvSpPr>
          <p:nvPr/>
        </p:nvSpPr>
        <p:spPr bwMode="auto">
          <a:xfrm>
            <a:off x="4375699" y="1231183"/>
            <a:ext cx="34289" cy="350643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lIns="51434" tIns="25717" rIns="51434" bIns="25717" anchor="ctr"/>
          <a:lstStyle/>
          <a:p>
            <a:pPr algn="ctr" defTabSz="342841">
              <a:defRPr/>
            </a:pPr>
            <a:endParaRPr lang="en-US" sz="1350">
              <a:solidFill>
                <a:srgbClr val="1EA185"/>
              </a:solidFill>
              <a:latin typeface="Arial" charset="0"/>
              <a:ea typeface="MS PGothic" panose="020B0600070205080204" pitchFamily="34" charset="-128"/>
              <a:cs typeface="Arial" charset="0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2A3196E0-ED8F-43F2-A67D-CC8902080D0F}"/>
              </a:ext>
            </a:extLst>
          </p:cNvPr>
          <p:cNvGrpSpPr/>
          <p:nvPr/>
        </p:nvGrpSpPr>
        <p:grpSpPr>
          <a:xfrm>
            <a:off x="323528" y="123478"/>
            <a:ext cx="1490846" cy="451188"/>
            <a:chOff x="102539" y="116299"/>
            <a:chExt cx="1490846" cy="451188"/>
          </a:xfrm>
        </p:grpSpPr>
        <p:sp>
          <p:nvSpPr>
            <p:cNvPr id="19" name="Rectangle 8">
              <a:extLst>
                <a:ext uri="{FF2B5EF4-FFF2-40B4-BE49-F238E27FC236}">
                  <a16:creationId xmlns:a16="http://schemas.microsoft.com/office/drawing/2014/main" xmlns="" id="{879796F2-3CC7-4F59-9C59-230956336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20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176A75BD-2E0A-4605-8EAA-59477ED55B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4767264"/>
            <a:ext cx="2133600" cy="273844"/>
          </a:xfrm>
        </p:spPr>
        <p:txBody>
          <a:bodyPr/>
          <a:lstStyle/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8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62264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27" y="115625"/>
            <a:ext cx="821534" cy="725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131" y="123480"/>
            <a:ext cx="710987" cy="717526"/>
          </a:xfrm>
          <a:prstGeom prst="rect">
            <a:avLst/>
          </a:prstGeom>
        </p:spPr>
      </p:pic>
      <p:sp>
        <p:nvSpPr>
          <p:cNvPr id="15" name="TextBox 14">
            <a:extLst/>
          </p:cNvPr>
          <p:cNvSpPr txBox="1">
            <a:spLocks noChangeArrowheads="1"/>
          </p:cNvSpPr>
          <p:nvPr/>
        </p:nvSpPr>
        <p:spPr bwMode="auto">
          <a:xfrm>
            <a:off x="1763688" y="267494"/>
            <a:ext cx="3888432" cy="23660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51432" tIns="25717" rIns="51432" bIns="25717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342805">
              <a:defRPr/>
            </a:pPr>
            <a:r>
              <a:rPr lang="ru-RU" altLang="ru-RU" sz="12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региональные нормативные документы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33718" y="1059582"/>
            <a:ext cx="275430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135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58054" y="1059582"/>
            <a:ext cx="19982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135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82309" y="1635646"/>
            <a:ext cx="2898712" cy="2372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alt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Приказ МЗСО и ТФОМС СО </a:t>
            </a:r>
          </a:p>
          <a:p>
            <a:pPr defTabSz="685800"/>
            <a:r>
              <a:rPr lang="ru-RU" alt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от 31.05.2018 № 893-п/221 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685800"/>
            <a:endParaRPr 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ru-RU" alt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Приказ МЗСО и ТФОМС СО </a:t>
            </a:r>
          </a:p>
          <a:p>
            <a:pPr defTabSz="685800"/>
            <a:r>
              <a:rPr lang="ru-RU" alt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от 31.05.2018 № 894-п/222</a:t>
            </a:r>
          </a:p>
          <a:p>
            <a:pPr defTabSz="685800"/>
            <a:endParaRPr lang="ru-RU" alt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endParaRPr lang="ru-RU" alt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spcAft>
                <a:spcPts val="450"/>
              </a:spcAft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Изменения в Тарифном</a:t>
            </a:r>
            <a:b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соглашении по ОМС с 01.07.2018</a:t>
            </a:r>
          </a:p>
          <a:p>
            <a:pPr defTabSz="685800"/>
            <a:endParaRPr lang="ru-RU" sz="1200" dirty="0">
              <a:solidFill>
                <a:prstClr val="black"/>
              </a:solidFill>
              <a:latin typeface="Calibri"/>
            </a:endParaRPr>
          </a:p>
          <a:p>
            <a:pPr defTabSz="685800"/>
            <a:endParaRPr lang="ru-RU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01970" y="1477378"/>
            <a:ext cx="348300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Утверждает состав Рабочей группы, региональный план мероприятий, форму Контрольного листа</a:t>
            </a:r>
          </a:p>
          <a:p>
            <a:pPr defTabSz="685800"/>
            <a:endParaRPr lang="ru-RU" sz="1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Утверждает изменения структур электронных реестров в части </a:t>
            </a:r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учета медицинской 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 пациентам с ЗНО</a:t>
            </a:r>
            <a:endParaRPr lang="ru-RU" altLang="ru-RU" sz="1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endParaRPr 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Определяют переход на оплату по федеральным схемам лечения,</a:t>
            </a:r>
          </a:p>
          <a:p>
            <a:pPr defTabSz="685800"/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Дифференцируют тарифы по отдельным базовым КСГ в зависимости от стоимости всей схемы лечения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8">
            <a:extLst/>
          </p:cNvPr>
          <p:cNvSpPr>
            <a:spLocks noChangeArrowheads="1"/>
          </p:cNvSpPr>
          <p:nvPr/>
        </p:nvSpPr>
        <p:spPr bwMode="auto">
          <a:xfrm>
            <a:off x="4118296" y="1231183"/>
            <a:ext cx="34289" cy="350643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lIns="51434" tIns="25717" rIns="51434" bIns="25717" anchor="ctr"/>
          <a:lstStyle/>
          <a:p>
            <a:pPr algn="ctr" defTabSz="342841">
              <a:defRPr/>
            </a:pPr>
            <a:endParaRPr lang="en-US" sz="1350">
              <a:solidFill>
                <a:srgbClr val="1EA185"/>
              </a:solidFill>
              <a:latin typeface="Arial" charset="0"/>
              <a:ea typeface="MS PGothic" panose="020B0600070205080204" pitchFamily="34" charset="-128"/>
              <a:cs typeface="Arial" charset="0"/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23EB4482-2DBE-428C-83FB-B4F8456818E1}"/>
              </a:ext>
            </a:extLst>
          </p:cNvPr>
          <p:cNvGrpSpPr/>
          <p:nvPr/>
        </p:nvGrpSpPr>
        <p:grpSpPr>
          <a:xfrm>
            <a:off x="251520" y="195486"/>
            <a:ext cx="1490846" cy="451188"/>
            <a:chOff x="102539" y="116299"/>
            <a:chExt cx="1490846" cy="451188"/>
          </a:xfrm>
        </p:grpSpPr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xmlns="" id="{5CDEE840-7804-4574-B0BC-FC95D940A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666" y="116299"/>
              <a:ext cx="45719" cy="451188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 anchor="ctr"/>
            <a:lstStyle/>
            <a:p>
              <a:pPr marL="0" marR="0" lvl="0" indent="0" algn="ctr" defTabSz="4571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ea typeface="MS PGothic" panose="020B0600070205080204" pitchFamily="34" charset="-128"/>
              </a:endParaRPr>
            </a:p>
          </p:txBody>
        </p:sp>
        <p:pic>
          <p:nvPicPr>
            <p:cNvPr id="22" name="Picture 4" descr="D:\Ольга Виноградова\!Т\ТФОМС\Презентация\Картинки для презентации\Лого1.jpg">
              <a:extLst>
                <a:ext uri="{FF2B5EF4-FFF2-40B4-BE49-F238E27FC236}">
                  <a16:creationId xmlns:a16="http://schemas.microsoft.com/office/drawing/2014/main" xmlns="" id="{B696A8DB-27EE-4AD3-94D5-28373B762B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39" y="116300"/>
              <a:ext cx="1390581" cy="40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Номер слайда 3"/>
          <p:cNvSpPr txBox="1">
            <a:spLocks/>
          </p:cNvSpPr>
          <p:nvPr/>
        </p:nvSpPr>
        <p:spPr>
          <a:xfrm>
            <a:off x="6902896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B87E6B-1618-4230-8B94-E62679D0E23E}" type="slidenum">
              <a:rPr lang="ru-RU" sz="1100" b="1" smtClean="0">
                <a:solidFill>
                  <a:schemeClr val="tx1"/>
                </a:solidFill>
              </a:rPr>
              <a:pPr/>
              <a:t>9</a:t>
            </a:fld>
            <a:endParaRPr lang="ru-RU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375096"/>
      </p:ext>
    </p:extLst>
  </p:cSld>
  <p:clrMapOvr>
    <a:masterClrMapping/>
  </p:clrMapOvr>
</p:sld>
</file>

<file path=ppt/theme/theme1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usiness March5 v2">
      <a:dk1>
        <a:srgbClr val="737572"/>
      </a:dk1>
      <a:lt1>
        <a:sysClr val="window" lastClr="FFFFFF"/>
      </a:lt1>
      <a:dk2>
        <a:srgbClr val="445469"/>
      </a:dk2>
      <a:lt2>
        <a:srgbClr val="FFFFFF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6D6F6B"/>
      </a:accent6>
      <a:hlink>
        <a:srgbClr val="1E9272"/>
      </a:hlink>
      <a:folHlink>
        <a:srgbClr val="AC262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BAAAA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900" dirty="0" smtClean="0">
            <a:solidFill>
              <a:schemeClr val="tx1">
                <a:lumMod val="75000"/>
              </a:schemeClr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Office Theme">
  <a:themeElements>
    <a:clrScheme name="Business March5 v2">
      <a:dk1>
        <a:srgbClr val="737572"/>
      </a:dk1>
      <a:lt1>
        <a:sysClr val="window" lastClr="FFFFFF"/>
      </a:lt1>
      <a:dk2>
        <a:srgbClr val="445469"/>
      </a:dk2>
      <a:lt2>
        <a:srgbClr val="FFFFFF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6D6F6B"/>
      </a:accent6>
      <a:hlink>
        <a:srgbClr val="1E9272"/>
      </a:hlink>
      <a:folHlink>
        <a:srgbClr val="AC262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BAAAA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Business March5 v2">
    <a:dk1>
      <a:srgbClr val="737572"/>
    </a:dk1>
    <a:lt1>
      <a:sysClr val="window" lastClr="FFFFFF"/>
    </a:lt1>
    <a:dk2>
      <a:srgbClr val="445469"/>
    </a:dk2>
    <a:lt2>
      <a:srgbClr val="FFFFFF"/>
    </a:lt2>
    <a:accent1>
      <a:srgbClr val="1EA185"/>
    </a:accent1>
    <a:accent2>
      <a:srgbClr val="9BBB5C"/>
    </a:accent2>
    <a:accent3>
      <a:srgbClr val="F29B26"/>
    </a:accent3>
    <a:accent4>
      <a:srgbClr val="BD392F"/>
    </a:accent4>
    <a:accent5>
      <a:srgbClr val="445469"/>
    </a:accent5>
    <a:accent6>
      <a:srgbClr val="6D6F6B"/>
    </a:accent6>
    <a:hlink>
      <a:srgbClr val="1E9272"/>
    </a:hlink>
    <a:folHlink>
      <a:srgbClr val="AC262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18921</TotalTime>
  <Words>2376</Words>
  <Application>Microsoft Office PowerPoint</Application>
  <PresentationFormat>Экран (16:9)</PresentationFormat>
  <Paragraphs>520</Paragraphs>
  <Slides>34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34</vt:i4>
      </vt:variant>
    </vt:vector>
  </HeadingPairs>
  <TitlesOfParts>
    <vt:vector size="45" baseType="lpstr">
      <vt:lpstr>5_Тема Office</vt:lpstr>
      <vt:lpstr>Office Theme</vt:lpstr>
      <vt:lpstr>4_Тема Office</vt:lpstr>
      <vt:lpstr>Тема Office</vt:lpstr>
      <vt:lpstr>2_Тема Office</vt:lpstr>
      <vt:lpstr>3_Тема Office</vt:lpstr>
      <vt:lpstr>4_Office Theme</vt:lpstr>
      <vt:lpstr>6_Тема Office</vt:lpstr>
      <vt:lpstr>7_Тема Office</vt:lpstr>
      <vt:lpstr>8_Тема Office</vt:lpstr>
      <vt:lpstr>9_Тема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случаям контроля за соблюдением  сроков обследования пациента с подозрением на ЗНО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Денисламова Елена Михайловна</dc:creator>
  <cp:lastModifiedBy>Кропотина Виктория Владимировна</cp:lastModifiedBy>
  <cp:revision>596</cp:revision>
  <cp:lastPrinted>2019-02-20T07:24:45Z</cp:lastPrinted>
  <dcterms:created xsi:type="dcterms:W3CDTF">2015-06-26T07:48:23Z</dcterms:created>
  <dcterms:modified xsi:type="dcterms:W3CDTF">2019-02-20T09:23:51Z</dcterms:modified>
</cp:coreProperties>
</file>